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7" r:id="rId5"/>
    <p:sldId id="258" r:id="rId6"/>
    <p:sldId id="259" r:id="rId7"/>
    <p:sldId id="271" r:id="rId8"/>
    <p:sldId id="272" r:id="rId9"/>
    <p:sldId id="273" r:id="rId10"/>
    <p:sldId id="274" r:id="rId11"/>
    <p:sldId id="260" r:id="rId12"/>
    <p:sldId id="275" r:id="rId13"/>
    <p:sldId id="276" r:id="rId14"/>
    <p:sldId id="277" r:id="rId15"/>
    <p:sldId id="278" r:id="rId16"/>
    <p:sldId id="261" r:id="rId17"/>
    <p:sldId id="279" r:id="rId18"/>
    <p:sldId id="280" r:id="rId19"/>
    <p:sldId id="281" r:id="rId20"/>
    <p:sldId id="282" r:id="rId21"/>
    <p:sldId id="283" r:id="rId22"/>
    <p:sldId id="284" r:id="rId23"/>
    <p:sldId id="262" r:id="rId24"/>
    <p:sldId id="285" r:id="rId25"/>
    <p:sldId id="286" r:id="rId26"/>
    <p:sldId id="287" r:id="rId27"/>
    <p:sldId id="263" r:id="rId28"/>
    <p:sldId id="288" r:id="rId29"/>
    <p:sldId id="289" r:id="rId30"/>
    <p:sldId id="264" r:id="rId31"/>
    <p:sldId id="265" r:id="rId32"/>
    <p:sldId id="290" r:id="rId33"/>
    <p:sldId id="291" r:id="rId34"/>
    <p:sldId id="292" r:id="rId35"/>
    <p:sldId id="293" r:id="rId36"/>
    <p:sldId id="266" r:id="rId37"/>
    <p:sldId id="294" r:id="rId38"/>
    <p:sldId id="295" r:id="rId39"/>
    <p:sldId id="267" r:id="rId40"/>
    <p:sldId id="299" r:id="rId41"/>
    <p:sldId id="296" r:id="rId42"/>
    <p:sldId id="297" r:id="rId43"/>
    <p:sldId id="268" r:id="rId44"/>
    <p:sldId id="298" r:id="rId45"/>
  </p:sldIdLst>
  <p:sldSz cx="12192000" cy="6858000"/>
  <p:notesSz cx="6858000" cy="9144000"/>
  <p:embeddedFontLst>
    <p:embeddedFont>
      <p:font typeface="맑은 고딕" panose="020B0503020000020004" pitchFamily="50" charset="-127"/>
      <p:regular r:id="rId46"/>
      <p:bold r:id="rId47"/>
    </p:embeddedFont>
    <p:embeddedFont>
      <p:font typeface="Cambria Math" panose="02040503050406030204" pitchFamily="18" charset="0"/>
      <p:regular r:id="rId48"/>
    </p:embeddedFont>
    <p:embeddedFont>
      <p:font typeface="KoPub돋움체 Bold" panose="00000800000000000000" pitchFamily="2" charset="-127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E44C8-389B-4A7E-81CC-A0CF97A3EB34}" v="169" dt="2021-08-19T04:03:47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동규" userId="cebcdd3f-733e-4af1-b963-9742717e494c" providerId="ADAL" clId="{07CE44C8-389B-4A7E-81CC-A0CF97A3EB34}"/>
    <pc:docChg chg="undo custSel addSld modSld">
      <pc:chgData name="박동규" userId="cebcdd3f-733e-4af1-b963-9742717e494c" providerId="ADAL" clId="{07CE44C8-389B-4A7E-81CC-A0CF97A3EB34}" dt="2021-08-19T04:04:42.570" v="912" actId="1036"/>
      <pc:docMkLst>
        <pc:docMk/>
      </pc:docMkLst>
      <pc:sldChg chg="modSp mod">
        <pc:chgData name="박동규" userId="cebcdd3f-733e-4af1-b963-9742717e494c" providerId="ADAL" clId="{07CE44C8-389B-4A7E-81CC-A0CF97A3EB34}" dt="2021-08-19T04:02:26.409" v="854" actId="20577"/>
        <pc:sldMkLst>
          <pc:docMk/>
          <pc:sldMk cId="4056118977" sldId="265"/>
        </pc:sldMkLst>
        <pc:spChg chg="mod">
          <ac:chgData name="박동규" userId="cebcdd3f-733e-4af1-b963-9742717e494c" providerId="ADAL" clId="{07CE44C8-389B-4A7E-81CC-A0CF97A3EB34}" dt="2021-08-19T04:02:26.409" v="854" actId="20577"/>
          <ac:spMkLst>
            <pc:docMk/>
            <pc:sldMk cId="4056118977" sldId="265"/>
            <ac:spMk id="3" creationId="{00000000-0000-0000-0000-000000000000}"/>
          </ac:spMkLst>
        </pc:spChg>
      </pc:sldChg>
      <pc:sldChg chg="modSp mod">
        <pc:chgData name="박동규" userId="cebcdd3f-733e-4af1-b963-9742717e494c" providerId="ADAL" clId="{07CE44C8-389B-4A7E-81CC-A0CF97A3EB34}" dt="2021-08-19T04:03:47.708" v="891"/>
        <pc:sldMkLst>
          <pc:docMk/>
          <pc:sldMk cId="3497941294" sldId="266"/>
        </pc:sldMkLst>
        <pc:spChg chg="mod">
          <ac:chgData name="박동규" userId="cebcdd3f-733e-4af1-b963-9742717e494c" providerId="ADAL" clId="{07CE44C8-389B-4A7E-81CC-A0CF97A3EB34}" dt="2021-08-19T04:03:47.708" v="891"/>
          <ac:spMkLst>
            <pc:docMk/>
            <pc:sldMk cId="3497941294" sldId="266"/>
            <ac:spMk id="3" creationId="{00000000-0000-0000-0000-000000000000}"/>
          </ac:spMkLst>
        </pc:spChg>
      </pc:sldChg>
      <pc:sldChg chg="modSp mod">
        <pc:chgData name="박동규" userId="cebcdd3f-733e-4af1-b963-9742717e494c" providerId="ADAL" clId="{07CE44C8-389B-4A7E-81CC-A0CF97A3EB34}" dt="2021-08-19T03:59:26.095" v="531" actId="27636"/>
        <pc:sldMkLst>
          <pc:docMk/>
          <pc:sldMk cId="1501149378" sldId="268"/>
        </pc:sldMkLst>
        <pc:spChg chg="mod">
          <ac:chgData name="박동규" userId="cebcdd3f-733e-4af1-b963-9742717e494c" providerId="ADAL" clId="{07CE44C8-389B-4A7E-81CC-A0CF97A3EB34}" dt="2021-08-19T03:59:26.095" v="531" actId="27636"/>
          <ac:spMkLst>
            <pc:docMk/>
            <pc:sldMk cId="1501149378" sldId="268"/>
            <ac:spMk id="3" creationId="{00000000-0000-0000-0000-000000000000}"/>
          </ac:spMkLst>
        </pc:spChg>
      </pc:sldChg>
      <pc:sldChg chg="modSp mod">
        <pc:chgData name="박동규" userId="cebcdd3f-733e-4af1-b963-9742717e494c" providerId="ADAL" clId="{07CE44C8-389B-4A7E-81CC-A0CF97A3EB34}" dt="2021-08-19T04:03:37.954" v="886" actId="947"/>
        <pc:sldMkLst>
          <pc:docMk/>
          <pc:sldMk cId="3127024101" sldId="293"/>
        </pc:sldMkLst>
        <pc:spChg chg="mod">
          <ac:chgData name="박동규" userId="cebcdd3f-733e-4af1-b963-9742717e494c" providerId="ADAL" clId="{07CE44C8-389B-4A7E-81CC-A0CF97A3EB34}" dt="2021-08-19T04:03:37.954" v="886" actId="947"/>
          <ac:spMkLst>
            <pc:docMk/>
            <pc:sldMk cId="3127024101" sldId="293"/>
            <ac:spMk id="2" creationId="{00000000-0000-0000-0000-000000000000}"/>
          </ac:spMkLst>
        </pc:spChg>
        <pc:picChg chg="mod">
          <ac:chgData name="박동규" userId="cebcdd3f-733e-4af1-b963-9742717e494c" providerId="ADAL" clId="{07CE44C8-389B-4A7E-81CC-A0CF97A3EB34}" dt="2021-08-19T04:02:41.444" v="857" actId="1076"/>
          <ac:picMkLst>
            <pc:docMk/>
            <pc:sldMk cId="3127024101" sldId="293"/>
            <ac:picMk id="4" creationId="{00000000-0000-0000-0000-000000000000}"/>
          </ac:picMkLst>
        </pc:picChg>
      </pc:sldChg>
      <pc:sldChg chg="modSp mod">
        <pc:chgData name="박동규" userId="cebcdd3f-733e-4af1-b963-9742717e494c" providerId="ADAL" clId="{07CE44C8-389B-4A7E-81CC-A0CF97A3EB34}" dt="2021-08-19T04:00:50.727" v="644" actId="20577"/>
        <pc:sldMkLst>
          <pc:docMk/>
          <pc:sldMk cId="819310632" sldId="295"/>
        </pc:sldMkLst>
        <pc:spChg chg="mod">
          <ac:chgData name="박동규" userId="cebcdd3f-733e-4af1-b963-9742717e494c" providerId="ADAL" clId="{07CE44C8-389B-4A7E-81CC-A0CF97A3EB34}" dt="2021-08-19T04:00:50.727" v="644" actId="20577"/>
          <ac:spMkLst>
            <pc:docMk/>
            <pc:sldMk cId="819310632" sldId="295"/>
            <ac:spMk id="2" creationId="{00000000-0000-0000-0000-000000000000}"/>
          </ac:spMkLst>
        </pc:spChg>
        <pc:picChg chg="mod">
          <ac:chgData name="박동규" userId="cebcdd3f-733e-4af1-b963-9742717e494c" providerId="ADAL" clId="{07CE44C8-389B-4A7E-81CC-A0CF97A3EB34}" dt="2021-08-19T04:00:30.232" v="618" actId="1035"/>
          <ac:picMkLst>
            <pc:docMk/>
            <pc:sldMk cId="819310632" sldId="295"/>
            <ac:picMk id="3" creationId="{00000000-0000-0000-0000-000000000000}"/>
          </ac:picMkLst>
        </pc:picChg>
      </pc:sldChg>
      <pc:sldChg chg="addSp delSp modSp mod">
        <pc:chgData name="박동규" userId="cebcdd3f-733e-4af1-b963-9742717e494c" providerId="ADAL" clId="{07CE44C8-389B-4A7E-81CC-A0CF97A3EB34}" dt="2021-08-19T03:58:36.462" v="526" actId="1076"/>
        <pc:sldMkLst>
          <pc:docMk/>
          <pc:sldMk cId="1528456782" sldId="296"/>
        </pc:sldMkLst>
        <pc:spChg chg="mod">
          <ac:chgData name="박동규" userId="cebcdd3f-733e-4af1-b963-9742717e494c" providerId="ADAL" clId="{07CE44C8-389B-4A7E-81CC-A0CF97A3EB34}" dt="2021-08-19T03:58:24.248" v="512" actId="20577"/>
          <ac:spMkLst>
            <pc:docMk/>
            <pc:sldMk cId="1528456782" sldId="296"/>
            <ac:spMk id="2" creationId="{00000000-0000-0000-0000-000000000000}"/>
          </ac:spMkLst>
        </pc:spChg>
        <pc:spChg chg="add del mod">
          <ac:chgData name="박동규" userId="cebcdd3f-733e-4af1-b963-9742717e494c" providerId="ADAL" clId="{07CE44C8-389B-4A7E-81CC-A0CF97A3EB34}" dt="2021-08-19T03:53:42.657" v="6" actId="478"/>
          <ac:spMkLst>
            <pc:docMk/>
            <pc:sldMk cId="1528456782" sldId="296"/>
            <ac:spMk id="3" creationId="{896CB14A-77AF-4839-9D54-4BE230414F73}"/>
          </ac:spMkLst>
        </pc:spChg>
        <pc:picChg chg="del mod">
          <ac:chgData name="박동규" userId="cebcdd3f-733e-4af1-b963-9742717e494c" providerId="ADAL" clId="{07CE44C8-389B-4A7E-81CC-A0CF97A3EB34}" dt="2021-08-19T03:57:48.374" v="495" actId="478"/>
          <ac:picMkLst>
            <pc:docMk/>
            <pc:sldMk cId="1528456782" sldId="296"/>
            <ac:picMk id="5" creationId="{00000000-0000-0000-0000-000000000000}"/>
          </ac:picMkLst>
        </pc:picChg>
        <pc:picChg chg="mod">
          <ac:chgData name="박동규" userId="cebcdd3f-733e-4af1-b963-9742717e494c" providerId="ADAL" clId="{07CE44C8-389B-4A7E-81CC-A0CF97A3EB34}" dt="2021-08-19T03:58:36.462" v="526" actId="1076"/>
          <ac:picMkLst>
            <pc:docMk/>
            <pc:sldMk cId="1528456782" sldId="296"/>
            <ac:picMk id="6" creationId="{00000000-0000-0000-0000-000000000000}"/>
          </ac:picMkLst>
        </pc:picChg>
        <pc:picChg chg="add mod">
          <ac:chgData name="박동규" userId="cebcdd3f-733e-4af1-b963-9742717e494c" providerId="ADAL" clId="{07CE44C8-389B-4A7E-81CC-A0CF97A3EB34}" dt="2021-08-19T03:58:28.709" v="525" actId="1036"/>
          <ac:picMkLst>
            <pc:docMk/>
            <pc:sldMk cId="1528456782" sldId="296"/>
            <ac:picMk id="7" creationId="{E93C6B09-E1C5-4CF2-B92A-D441E8987F8A}"/>
          </ac:picMkLst>
        </pc:picChg>
      </pc:sldChg>
      <pc:sldChg chg="modSp mod">
        <pc:chgData name="박동규" userId="cebcdd3f-733e-4af1-b963-9742717e494c" providerId="ADAL" clId="{07CE44C8-389B-4A7E-81CC-A0CF97A3EB34}" dt="2021-08-19T03:59:34.596" v="534" actId="14100"/>
        <pc:sldMkLst>
          <pc:docMk/>
          <pc:sldMk cId="3481926771" sldId="298"/>
        </pc:sldMkLst>
        <pc:spChg chg="mod">
          <ac:chgData name="박동규" userId="cebcdd3f-733e-4af1-b963-9742717e494c" providerId="ADAL" clId="{07CE44C8-389B-4A7E-81CC-A0CF97A3EB34}" dt="2021-08-19T03:59:34.596" v="534" actId="14100"/>
          <ac:spMkLst>
            <pc:docMk/>
            <pc:sldMk cId="3481926771" sldId="298"/>
            <ac:spMk id="3" creationId="{00000000-0000-0000-0000-000000000000}"/>
          </ac:spMkLst>
        </pc:spChg>
      </pc:sldChg>
      <pc:sldChg chg="addSp delSp modSp add mod">
        <pc:chgData name="박동규" userId="cebcdd3f-733e-4af1-b963-9742717e494c" providerId="ADAL" clId="{07CE44C8-389B-4A7E-81CC-A0CF97A3EB34}" dt="2021-08-19T04:04:42.570" v="912" actId="1036"/>
        <pc:sldMkLst>
          <pc:docMk/>
          <pc:sldMk cId="108988051" sldId="299"/>
        </pc:sldMkLst>
        <pc:spChg chg="del">
          <ac:chgData name="박동규" userId="cebcdd3f-733e-4af1-b963-9742717e494c" providerId="ADAL" clId="{07CE44C8-389B-4A7E-81CC-A0CF97A3EB34}" dt="2021-08-19T03:55:16.563" v="11" actId="478"/>
          <ac:spMkLst>
            <pc:docMk/>
            <pc:sldMk cId="108988051" sldId="299"/>
            <ac:spMk id="2" creationId="{00000000-0000-0000-0000-000000000000}"/>
          </ac:spMkLst>
        </pc:spChg>
        <pc:spChg chg="mod">
          <ac:chgData name="박동규" userId="cebcdd3f-733e-4af1-b963-9742717e494c" providerId="ADAL" clId="{07CE44C8-389B-4A7E-81CC-A0CF97A3EB34}" dt="2021-08-19T03:57:36.672" v="494"/>
          <ac:spMkLst>
            <pc:docMk/>
            <pc:sldMk cId="108988051" sldId="299"/>
            <ac:spMk id="3" creationId="{00000000-0000-0000-0000-000000000000}"/>
          </ac:spMkLst>
        </pc:spChg>
        <pc:spChg chg="add del mod">
          <ac:chgData name="박동규" userId="cebcdd3f-733e-4af1-b963-9742717e494c" providerId="ADAL" clId="{07CE44C8-389B-4A7E-81CC-A0CF97A3EB34}" dt="2021-08-19T03:55:19.558" v="12" actId="478"/>
          <ac:spMkLst>
            <pc:docMk/>
            <pc:sldMk cId="108988051" sldId="299"/>
            <ac:spMk id="6" creationId="{455A9789-CCD0-4A65-A75F-FA2BA5CDE2DE}"/>
          </ac:spMkLst>
        </pc:spChg>
        <pc:spChg chg="add mod">
          <ac:chgData name="박동규" userId="cebcdd3f-733e-4af1-b963-9742717e494c" providerId="ADAL" clId="{07CE44C8-389B-4A7E-81CC-A0CF97A3EB34}" dt="2021-08-19T04:04:42.570" v="912" actId="1036"/>
          <ac:spMkLst>
            <pc:docMk/>
            <pc:sldMk cId="108988051" sldId="299"/>
            <ac:spMk id="9" creationId="{6885201D-C378-439E-8188-14616EE6C7B8}"/>
          </ac:spMkLst>
        </pc:spChg>
        <pc:picChg chg="del">
          <ac:chgData name="박동규" userId="cebcdd3f-733e-4af1-b963-9742717e494c" providerId="ADAL" clId="{07CE44C8-389B-4A7E-81CC-A0CF97A3EB34}" dt="2021-08-19T03:55:24.694" v="14" actId="478"/>
          <ac:picMkLst>
            <pc:docMk/>
            <pc:sldMk cId="108988051" sldId="299"/>
            <ac:picMk id="4" creationId="{00000000-0000-0000-0000-000000000000}"/>
          </ac:picMkLst>
        </pc:picChg>
        <pc:picChg chg="add mod">
          <ac:chgData name="박동규" userId="cebcdd3f-733e-4af1-b963-9742717e494c" providerId="ADAL" clId="{07CE44C8-389B-4A7E-81CC-A0CF97A3EB34}" dt="2021-08-19T03:56:28.740" v="221" actId="1076"/>
          <ac:picMkLst>
            <pc:docMk/>
            <pc:sldMk cId="108988051" sldId="299"/>
            <ac:picMk id="8" creationId="{5FCAFE29-D129-4292-9325-3AF81FD2310D}"/>
          </ac:picMkLst>
        </pc:picChg>
      </pc:sldChg>
    </pc:docChg>
  </pc:docChgLst>
  <pc:docChgLst>
    <pc:chgData name="박동규" userId="cebcdd3f-733e-4af1-b963-9742717e494c" providerId="ADAL" clId="{8608CC24-A1E0-456C-B625-DCDC88D4ECE4}"/>
    <pc:docChg chg="custSel addSld delSld modSld">
      <pc:chgData name="박동규" userId="cebcdd3f-733e-4af1-b963-9742717e494c" providerId="ADAL" clId="{8608CC24-A1E0-456C-B625-DCDC88D4ECE4}" dt="2021-07-14T01:51:32.824" v="74" actId="207"/>
      <pc:docMkLst>
        <pc:docMk/>
      </pc:docMkLst>
      <pc:sldChg chg="modSp">
        <pc:chgData name="박동규" userId="cebcdd3f-733e-4af1-b963-9742717e494c" providerId="ADAL" clId="{8608CC24-A1E0-456C-B625-DCDC88D4ECE4}" dt="2021-07-05T01:45:15.086" v="21" actId="1076"/>
        <pc:sldMkLst>
          <pc:docMk/>
          <pc:sldMk cId="441708285" sldId="262"/>
        </pc:sldMkLst>
        <pc:spChg chg="mod">
          <ac:chgData name="박동규" userId="cebcdd3f-733e-4af1-b963-9742717e494c" providerId="ADAL" clId="{8608CC24-A1E0-456C-B625-DCDC88D4ECE4}" dt="2021-07-05T01:45:12.926" v="20" actId="20577"/>
          <ac:spMkLst>
            <pc:docMk/>
            <pc:sldMk cId="441708285" sldId="262"/>
            <ac:spMk id="3" creationId="{00000000-0000-0000-0000-000000000000}"/>
          </ac:spMkLst>
        </pc:spChg>
        <pc:picChg chg="mod">
          <ac:chgData name="박동규" userId="cebcdd3f-733e-4af1-b963-9742717e494c" providerId="ADAL" clId="{8608CC24-A1E0-456C-B625-DCDC88D4ECE4}" dt="2021-07-05T01:45:15.086" v="21" actId="1076"/>
          <ac:picMkLst>
            <pc:docMk/>
            <pc:sldMk cId="441708285" sldId="262"/>
            <ac:picMk id="4" creationId="{00000000-0000-0000-0000-000000000000}"/>
          </ac:picMkLst>
        </pc:picChg>
      </pc:sldChg>
      <pc:sldChg chg="modSp">
        <pc:chgData name="박동규" userId="cebcdd3f-733e-4af1-b963-9742717e494c" providerId="ADAL" clId="{8608CC24-A1E0-456C-B625-DCDC88D4ECE4}" dt="2021-07-14T01:49:13.506" v="61" actId="207"/>
        <pc:sldMkLst>
          <pc:docMk/>
          <pc:sldMk cId="1501149378" sldId="268"/>
        </pc:sldMkLst>
        <pc:spChg chg="mod">
          <ac:chgData name="박동규" userId="cebcdd3f-733e-4af1-b963-9742717e494c" providerId="ADAL" clId="{8608CC24-A1E0-456C-B625-DCDC88D4ECE4}" dt="2021-07-14T01:49:13.506" v="61" actId="207"/>
          <ac:spMkLst>
            <pc:docMk/>
            <pc:sldMk cId="1501149378" sldId="268"/>
            <ac:spMk id="3" creationId="{00000000-0000-0000-0000-000000000000}"/>
          </ac:spMkLst>
        </pc:spChg>
      </pc:sldChg>
      <pc:sldChg chg="modSp">
        <pc:chgData name="박동규" userId="cebcdd3f-733e-4af1-b963-9742717e494c" providerId="ADAL" clId="{8608CC24-A1E0-456C-B625-DCDC88D4ECE4}" dt="2021-07-05T01:44:42.357" v="9" actId="1076"/>
        <pc:sldMkLst>
          <pc:docMk/>
          <pc:sldMk cId="336987150" sldId="281"/>
        </pc:sldMkLst>
        <pc:spChg chg="mod">
          <ac:chgData name="박동규" userId="cebcdd3f-733e-4af1-b963-9742717e494c" providerId="ADAL" clId="{8608CC24-A1E0-456C-B625-DCDC88D4ECE4}" dt="2021-07-05T01:44:38.081" v="7" actId="20577"/>
          <ac:spMkLst>
            <pc:docMk/>
            <pc:sldMk cId="336987150" sldId="281"/>
            <ac:spMk id="4" creationId="{00000000-0000-0000-0000-000000000000}"/>
          </ac:spMkLst>
        </pc:spChg>
        <pc:picChg chg="mod">
          <ac:chgData name="박동규" userId="cebcdd3f-733e-4af1-b963-9742717e494c" providerId="ADAL" clId="{8608CC24-A1E0-456C-B625-DCDC88D4ECE4}" dt="2021-07-05T01:44:42.357" v="9" actId="1076"/>
          <ac:picMkLst>
            <pc:docMk/>
            <pc:sldMk cId="336987150" sldId="281"/>
            <ac:picMk id="5" creationId="{00000000-0000-0000-0000-000000000000}"/>
          </ac:picMkLst>
        </pc:picChg>
      </pc:sldChg>
      <pc:sldChg chg="delSp">
        <pc:chgData name="박동규" userId="cebcdd3f-733e-4af1-b963-9742717e494c" providerId="ADAL" clId="{8608CC24-A1E0-456C-B625-DCDC88D4ECE4}" dt="2021-07-05T01:44:46.084" v="10" actId="478"/>
        <pc:sldMkLst>
          <pc:docMk/>
          <pc:sldMk cId="1172512579" sldId="282"/>
        </pc:sldMkLst>
        <pc:spChg chg="del">
          <ac:chgData name="박동규" userId="cebcdd3f-733e-4af1-b963-9742717e494c" providerId="ADAL" clId="{8608CC24-A1E0-456C-B625-DCDC88D4ECE4}" dt="2021-07-05T01:44:46.084" v="10" actId="478"/>
          <ac:spMkLst>
            <pc:docMk/>
            <pc:sldMk cId="1172512579" sldId="282"/>
            <ac:spMk id="2" creationId="{00000000-0000-0000-0000-000000000000}"/>
          </ac:spMkLst>
        </pc:spChg>
      </pc:sldChg>
      <pc:sldChg chg="addSp delSp modSp">
        <pc:chgData name="박동규" userId="cebcdd3f-733e-4af1-b963-9742717e494c" providerId="ADAL" clId="{8608CC24-A1E0-456C-B625-DCDC88D4ECE4}" dt="2021-07-05T01:45:21.605" v="23" actId="1076"/>
        <pc:sldMkLst>
          <pc:docMk/>
          <pc:sldMk cId="2319309389" sldId="285"/>
        </pc:sldMkLst>
        <pc:picChg chg="add del mod">
          <ac:chgData name="박동규" userId="cebcdd3f-733e-4af1-b963-9742717e494c" providerId="ADAL" clId="{8608CC24-A1E0-456C-B625-DCDC88D4ECE4}" dt="2021-06-30T01:12:21.642" v="4" actId="478"/>
          <ac:picMkLst>
            <pc:docMk/>
            <pc:sldMk cId="2319309389" sldId="285"/>
            <ac:picMk id="3" creationId="{9CCB8E83-0E53-4BAA-9942-00E89459A597}"/>
          </ac:picMkLst>
        </pc:picChg>
        <pc:picChg chg="mod">
          <ac:chgData name="박동규" userId="cebcdd3f-733e-4af1-b963-9742717e494c" providerId="ADAL" clId="{8608CC24-A1E0-456C-B625-DCDC88D4ECE4}" dt="2021-07-05T01:45:21.605" v="23" actId="1076"/>
          <ac:picMkLst>
            <pc:docMk/>
            <pc:sldMk cId="2319309389" sldId="285"/>
            <ac:picMk id="4" creationId="{00000000-0000-0000-0000-000000000000}"/>
          </ac:picMkLst>
        </pc:picChg>
        <pc:picChg chg="add mod">
          <ac:chgData name="박동규" userId="cebcdd3f-733e-4af1-b963-9742717e494c" providerId="ADAL" clId="{8608CC24-A1E0-456C-B625-DCDC88D4ECE4}" dt="2021-06-30T01:12:25.158" v="6" actId="1076"/>
          <ac:picMkLst>
            <pc:docMk/>
            <pc:sldMk cId="2319309389" sldId="285"/>
            <ac:picMk id="5" creationId="{B8C5FA85-FFF3-4D00-9355-CFA7F8C7D073}"/>
          </ac:picMkLst>
        </pc:picChg>
        <pc:picChg chg="del">
          <ac:chgData name="박동규" userId="cebcdd3f-733e-4af1-b963-9742717e494c" providerId="ADAL" clId="{8608CC24-A1E0-456C-B625-DCDC88D4ECE4}" dt="2021-06-30T01:11:12.546" v="0" actId="478"/>
          <ac:picMkLst>
            <pc:docMk/>
            <pc:sldMk cId="2319309389" sldId="285"/>
            <ac:picMk id="6" creationId="{00000000-0000-0000-0000-000000000000}"/>
          </ac:picMkLst>
        </pc:picChg>
      </pc:sldChg>
      <pc:sldChg chg="modSp">
        <pc:chgData name="박동규" userId="cebcdd3f-733e-4af1-b963-9742717e494c" providerId="ADAL" clId="{8608CC24-A1E0-456C-B625-DCDC88D4ECE4}" dt="2021-07-05T01:46:04.876" v="26" actId="20577"/>
        <pc:sldMkLst>
          <pc:docMk/>
          <pc:sldMk cId="1808184195" sldId="286"/>
        </pc:sldMkLst>
        <pc:spChg chg="mod">
          <ac:chgData name="박동규" userId="cebcdd3f-733e-4af1-b963-9742717e494c" providerId="ADAL" clId="{8608CC24-A1E0-456C-B625-DCDC88D4ECE4}" dt="2021-07-05T01:46:04.876" v="26" actId="20577"/>
          <ac:spMkLst>
            <pc:docMk/>
            <pc:sldMk cId="1808184195" sldId="286"/>
            <ac:spMk id="2" creationId="{00000000-0000-0000-0000-000000000000}"/>
          </ac:spMkLst>
        </pc:spChg>
      </pc:sldChg>
      <pc:sldChg chg="modSp add">
        <pc:chgData name="박동규" userId="cebcdd3f-733e-4af1-b963-9742717e494c" providerId="ADAL" clId="{8608CC24-A1E0-456C-B625-DCDC88D4ECE4}" dt="2021-07-14T01:51:32.824" v="74" actId="207"/>
        <pc:sldMkLst>
          <pc:docMk/>
          <pc:sldMk cId="3481926771" sldId="298"/>
        </pc:sldMkLst>
        <pc:spChg chg="mod">
          <ac:chgData name="박동규" userId="cebcdd3f-733e-4af1-b963-9742717e494c" providerId="ADAL" clId="{8608CC24-A1E0-456C-B625-DCDC88D4ECE4}" dt="2021-07-14T01:51:32.824" v="74" actId="207"/>
          <ac:spMkLst>
            <pc:docMk/>
            <pc:sldMk cId="3481926771" sldId="298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838201" y="371193"/>
            <a:ext cx="10515599" cy="592165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5893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9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2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9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7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1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9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47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93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113243"/>
            <a:ext cx="10515600" cy="5011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E565-B88F-4C23-B4DC-EFF10FF7FA34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319A-5D1B-49C5-8282-C4DEE4CA52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1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KoPub돋움체 Bold" panose="00000800000000000000" pitchFamily="2" charset="-127"/>
          <a:ea typeface="KoPub돋움체 Bold" panose="000008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621428" y="1122362"/>
            <a:ext cx="6456764" cy="1709849"/>
          </a:xfrm>
        </p:spPr>
        <p:txBody>
          <a:bodyPr anchor="b">
            <a:normAutofit lnSpcReduction="10000"/>
          </a:bodyPr>
          <a:lstStyle/>
          <a:p>
            <a:pPr algn="l"/>
            <a:endParaRPr lang="en-US" altLang="ko-KR" sz="2800" b="1" dirty="0"/>
          </a:p>
          <a:p>
            <a:r>
              <a:rPr lang="en-US" altLang="ko-KR" sz="3600" b="1" dirty="0"/>
              <a:t>2</a:t>
            </a:r>
            <a:r>
              <a:rPr lang="ko-KR" altLang="en-US" sz="3600" b="1" dirty="0"/>
              <a:t>장 </a:t>
            </a:r>
            <a:r>
              <a:rPr lang="ko-KR" altLang="en-US" sz="3600" b="1" dirty="0" err="1"/>
              <a:t>머신러닝을</a:t>
            </a:r>
            <a:r>
              <a:rPr lang="ko-KR" altLang="en-US" sz="3600" b="1" dirty="0"/>
              <a:t> 위한</a:t>
            </a:r>
            <a:endParaRPr lang="en-US" altLang="ko-KR" sz="3600" b="1" dirty="0"/>
          </a:p>
          <a:p>
            <a:r>
              <a:rPr lang="ko-KR" altLang="en-US" sz="3600" b="1" dirty="0"/>
              <a:t>기초지식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4" y="1575791"/>
            <a:ext cx="5265574" cy="36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2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1200532"/>
                <a:ext cx="10515599" cy="4126379"/>
              </a:xfrm>
            </p:spPr>
            <p:txBody>
              <a:bodyPr/>
              <a:lstStyle/>
              <a:p>
                <a:r>
                  <a:rPr lang="ko-KR" altLang="en-US" dirty="0"/>
                  <a:t>스칼라 값이 크기만을 가진다면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벡터는 크기와 방향을 갖는 값</a:t>
                </a:r>
                <a:r>
                  <a:rPr lang="en-US" altLang="ko-KR" dirty="0"/>
                  <a:t> </a:t>
                </a:r>
              </a:p>
              <a:p>
                <a:r>
                  <a:rPr lang="ko-KR" altLang="en-US" dirty="0"/>
                  <a:t>벡터의 크기를 벡터의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노름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norm</a:t>
                </a:r>
                <a:r>
                  <a:rPr lang="ko-KR" altLang="en-US" dirty="0"/>
                  <a:t>이라고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벡터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dirty="0"/>
                  <a:t>차 노름은 다음과 같이 정의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이라면 각 </a:t>
                </a:r>
                <a:r>
                  <a:rPr lang="ko-KR" altLang="en-US" dirty="0" err="1"/>
                  <a:t>차원별</a:t>
                </a:r>
                <a:r>
                  <a:rPr lang="ko-KR" altLang="en-US" dirty="0"/>
                  <a:t> 거리의 합인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맨해튼 거리</a:t>
                </a:r>
                <a:r>
                  <a:rPr lang="en-US" altLang="ko-KR" baseline="30000" dirty="0" err="1">
                    <a:solidFill>
                      <a:schemeClr val="accent1">
                        <a:lumMod val="75000"/>
                      </a:schemeClr>
                    </a:solidFill>
                  </a:rPr>
                  <a:t>Manhatten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 distance</a:t>
                </a:r>
                <a:r>
                  <a:rPr lang="ko-KR" altLang="en-US" dirty="0"/>
                  <a:t>가 되고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노름이라 한다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ko-KR" altLang="en-US" dirty="0"/>
                  <a:t>이면 벡터의 시작점에서 끝점을 화살표로 표현할 때 화살표의 길이와 같은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유클리드 노름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Euclidian norm</a:t>
                </a:r>
                <a:r>
                  <a:rPr lang="ko-KR" altLang="en-US" dirty="0"/>
                  <a:t>이나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노름이라 부른다</a:t>
                </a:r>
                <a:r>
                  <a:rPr lang="en-US" altLang="ko-KR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dirty="0"/>
                  <a:t>를 생략하고 노름을 사용할 경우 일반적으로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ko-KR" altLang="en-US" dirty="0"/>
                  <a:t>인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노름이다</a:t>
                </a:r>
                <a:r>
                  <a:rPr lang="en-US" altLang="ko-KR" dirty="0" smtClean="0"/>
                  <a:t>.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1200532"/>
                <a:ext cx="10515599" cy="4126379"/>
              </a:xfrm>
              <a:blipFill>
                <a:blip r:embed="rId2"/>
                <a:stretch>
                  <a:fillRect l="-406" t="-1477" r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1282" b="15493"/>
          <a:stretch/>
        </p:blipFill>
        <p:spPr>
          <a:xfrm>
            <a:off x="3999568" y="1956390"/>
            <a:ext cx="2504520" cy="9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벡터를 유클리드 노름의 값으로 나누면 길이가 </a:t>
            </a:r>
            <a:r>
              <a:rPr lang="en-US" altLang="ko-KR" dirty="0"/>
              <a:t>1</a:t>
            </a:r>
            <a:r>
              <a:rPr lang="ko-KR" altLang="en-US" dirty="0"/>
              <a:t>인 벡터</a:t>
            </a:r>
            <a:endParaRPr lang="en-US" altLang="ko-KR" dirty="0"/>
          </a:p>
          <a:p>
            <a:r>
              <a:rPr lang="ko-KR" altLang="en-US" dirty="0"/>
              <a:t>길이가 </a:t>
            </a:r>
            <a:r>
              <a:rPr lang="en-US" altLang="ko-KR" dirty="0"/>
              <a:t>1</a:t>
            </a:r>
            <a:r>
              <a:rPr lang="ko-KR" altLang="en-US" dirty="0"/>
              <a:t>인 벡터를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단위 벡터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unit vector</a:t>
            </a:r>
            <a:endParaRPr lang="en-US" altLang="ko-KR" dirty="0"/>
          </a:p>
          <a:p>
            <a:r>
              <a:rPr lang="ko-KR" altLang="en-US" dirty="0"/>
              <a:t>벡터를 길이 </a:t>
            </a:r>
            <a:r>
              <a:rPr lang="en-US" altLang="ko-KR" dirty="0"/>
              <a:t>1</a:t>
            </a:r>
            <a:r>
              <a:rPr lang="ko-KR" altLang="en-US" dirty="0"/>
              <a:t>인 벡터로 만드는 일은 벡터의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정규화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1884758"/>
            <a:ext cx="9659698" cy="17718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1" y="4093567"/>
            <a:ext cx="9554908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7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행렬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matrix</a:t>
                </a:r>
                <a:r>
                  <a:rPr lang="ko-KR" altLang="en-US" dirty="0"/>
                  <a:t>은 스칼라 값이나 자료를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행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row</a:t>
                </a:r>
                <a:r>
                  <a:rPr lang="ko-KR" altLang="en-US" dirty="0"/>
                  <a:t>과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열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column</a:t>
                </a:r>
                <a:r>
                  <a:rPr lang="ko-KR" altLang="en-US" dirty="0"/>
                  <a:t>로 이루어진 배열의 형태로 나타내는 것</a:t>
                </a:r>
                <a:r>
                  <a:rPr lang="en-US" altLang="ko-KR" dirty="0"/>
                  <a:t> </a:t>
                </a:r>
              </a:p>
              <a:p>
                <a:r>
                  <a:rPr lang="ko-KR" altLang="en-US" dirty="0"/>
                  <a:t>행의 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이고 열의 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개인 행렬을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/>
                  <a:t> 행렬이라고 부른다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어떤 행렬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가 이러한 행렬이라면 다음과 같이 표현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행렬의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행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dirty="0"/>
                  <a:t>열 원소는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로 표현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하나의 스칼라 값이 된다</a:t>
                </a:r>
                <a:r>
                  <a:rPr lang="en-US" altLang="ko-KR" dirty="0"/>
                  <a:t>. </a:t>
                </a:r>
              </a:p>
              <a:p>
                <a:r>
                  <a:rPr lang="ko-KR" altLang="en-US" dirty="0"/>
                  <a:t>벡터는 아래 그림의 왼쪽과 같은 화살표로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행렬은 오른쪽과 같은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배열 형태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812" t="-1442" r="-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840" y="1506092"/>
            <a:ext cx="1648055" cy="695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023" y="4246311"/>
            <a:ext cx="6571947" cy="250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2.3 </a:t>
            </a:r>
            <a:r>
              <a:rPr lang="ko-KR" altLang="en-US" dirty="0"/>
              <a:t>벡터와 행렬의 기본 연산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두 벡터를 더하거나 빼기 위해서는 두 벡터의 차원이 동일</a:t>
                </a:r>
                <a:endParaRPr lang="en-US" altLang="ko-KR" dirty="0"/>
              </a:p>
              <a:p>
                <a:r>
                  <a:rPr lang="ko-KR" altLang="en-US" dirty="0"/>
                  <a:t>두 벡터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/>
                  <a:t>가 모두 동일 차원의 벡터로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에 속한다고 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두 벡터를 더하거나 빼서 얻는 새로운 벡터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 dirty="0"/>
                  <a:t>는 다음과 같이 구할 수 있다</a:t>
                </a:r>
                <a:r>
                  <a:rPr lang="en-US" altLang="ko-KR" dirty="0"/>
                  <a:t>. 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24" y="3140914"/>
            <a:ext cx="323895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0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8201" y="1424763"/>
            <a:ext cx="10515599" cy="4868088"/>
          </a:xfrm>
        </p:spPr>
        <p:txBody>
          <a:bodyPr/>
          <a:lstStyle/>
          <a:p>
            <a:r>
              <a:rPr lang="ko-KR" altLang="en-US" dirty="0"/>
              <a:t>가장 간단하면서 벡터 연산 여러 영역에서 유용한 곱은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아다마르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Hadamard</a:t>
            </a:r>
            <a:r>
              <a:rPr lang="en-US" altLang="ko-KR" dirty="0"/>
              <a:t> </a:t>
            </a:r>
            <a:r>
              <a:rPr lang="ko-KR" altLang="en-US" dirty="0"/>
              <a:t>곱</a:t>
            </a:r>
            <a:endParaRPr lang="en-US" altLang="ko-KR" dirty="0"/>
          </a:p>
          <a:p>
            <a:r>
              <a:rPr lang="ko-KR" altLang="en-US" dirty="0"/>
              <a:t>벡터 덧셈과 뺄셈과 동일한 방식으로 </a:t>
            </a:r>
            <a:r>
              <a:rPr lang="ko-KR" altLang="en-US" dirty="0" err="1"/>
              <a:t>원소별</a:t>
            </a:r>
            <a:r>
              <a:rPr lang="ko-KR" altLang="en-US" dirty="0"/>
              <a:t> 곱을 구하여 새로운 벡터를 만든다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82" y="2069735"/>
            <a:ext cx="3305636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8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1201479"/>
                <a:ext cx="10515599" cy="5091372"/>
              </a:xfrm>
            </p:spPr>
            <p:txBody>
              <a:bodyPr/>
              <a:lstStyle/>
              <a:p>
                <a:r>
                  <a:rPr lang="ko-KR" altLang="en-US" dirty="0"/>
                  <a:t>벡터의 곱으로 흔히 사용되는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점곱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dot product</a:t>
                </a:r>
                <a:r>
                  <a:rPr lang="ko-KR" altLang="en-US" dirty="0"/>
                  <a:t>과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가위곱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cross product</a:t>
                </a:r>
                <a:r>
                  <a:rPr lang="ko-KR" altLang="en-US" dirty="0"/>
                  <a:t>는 각각 </a:t>
                </a:r>
                <a:r>
                  <a:rPr lang="ko-KR" altLang="en-US" dirty="0" err="1"/>
                  <a:t>스칼라곱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벡터곱</a:t>
                </a:r>
                <a:endParaRPr lang="en-US" altLang="ko-KR" dirty="0"/>
              </a:p>
              <a:p>
                <a:r>
                  <a:rPr lang="ko-KR" altLang="en-US" dirty="0" err="1"/>
                  <a:t>점곱은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스칼라값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가위곱은</a:t>
                </a:r>
                <a:r>
                  <a:rPr lang="ko-KR" altLang="en-US" dirty="0"/>
                  <a:t> 벡터</a:t>
                </a:r>
                <a:endParaRPr lang="en-US" altLang="ko-KR" dirty="0"/>
              </a:p>
              <a:p>
                <a:r>
                  <a:rPr lang="ko-KR" altLang="en-US" dirty="0" err="1"/>
                  <a:t>점곱은</a:t>
                </a:r>
                <a:r>
                  <a:rPr lang="ko-KR" altLang="en-US" dirty="0"/>
                  <a:t> 다음과 같이 계산할 수 있으며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아다마르곱으로</a:t>
                </a:r>
                <a:r>
                  <a:rPr lang="ko-KR" altLang="en-US" dirty="0"/>
                  <a:t> 얻어지는 벡터의 모든 원소를 합한 것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점곱이</a:t>
                </a:r>
                <a:r>
                  <a:rPr lang="ko-KR" altLang="en-US" dirty="0"/>
                  <a:t> 갖는 기하적 특성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값이 두 벡터가 이루는 </a:t>
                </a:r>
                <a:r>
                  <a:rPr lang="ko-KR" altLang="en-US" dirty="0" err="1"/>
                  <a:t>사잇각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/>
                  <a:t>의 코사인</a:t>
                </a:r>
                <a:r>
                  <a:rPr lang="en-US" altLang="ko-KR" baseline="30000" dirty="0"/>
                  <a:t>cosine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값에 비례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두 벡터의 크기에 각각 비례한다는 것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1201479"/>
                <a:ext cx="10515599" cy="5091372"/>
              </a:xfrm>
              <a:blipFill>
                <a:blip r:embed="rId2"/>
                <a:stretch>
                  <a:fillRect l="-406" t="-1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1" y="2482884"/>
            <a:ext cx="6192114" cy="10955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595" y="5070891"/>
            <a:ext cx="3953427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3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1041991"/>
                <a:ext cx="10515599" cy="5250860"/>
              </a:xfrm>
            </p:spPr>
            <p:txBody>
              <a:bodyPr/>
              <a:lstStyle/>
              <a:p>
                <a:r>
                  <a:rPr lang="ko-KR" altLang="en-US" dirty="0"/>
                  <a:t>가위곱은 </a:t>
                </a:r>
                <a:r>
                  <a:rPr lang="ko-KR" altLang="en-US" dirty="0" err="1"/>
                  <a:t>벡터곱이므로</a:t>
                </a:r>
                <a:r>
                  <a:rPr lang="ko-KR" altLang="en-US" dirty="0"/>
                  <a:t> 크기와 방향을 갖는 새로운 벡터</a:t>
                </a:r>
                <a:r>
                  <a:rPr lang="en-US" altLang="ko-KR" dirty="0"/>
                  <a:t> </a:t>
                </a:r>
              </a:p>
              <a:p>
                <a:r>
                  <a:rPr lang="ko-KR" altLang="en-US" dirty="0"/>
                  <a:t>크기는 두 벡터의 크기와 </a:t>
                </a:r>
                <a:r>
                  <a:rPr lang="ko-KR" altLang="en-US" dirty="0" err="1"/>
                  <a:t>사잇각의</a:t>
                </a:r>
                <a:r>
                  <a:rPr lang="ko-KR" altLang="en-US" dirty="0"/>
                  <a:t> 사인</a:t>
                </a:r>
                <a:r>
                  <a:rPr lang="en-US" altLang="ko-KR" baseline="30000" dirty="0"/>
                  <a:t>sine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값에 비례</a:t>
                </a:r>
                <a:endParaRPr lang="en-US" altLang="ko-KR" dirty="0"/>
              </a:p>
              <a:p>
                <a:r>
                  <a:rPr lang="ko-KR" altLang="en-US" dirty="0"/>
                  <a:t>방향은 두 벡터에 동시에 수직인 방향의 단위 벡터 </a:t>
                </a:r>
                <a:r>
                  <a:rPr lang="en-US" altLang="ko-KR" dirty="0"/>
                  <a:t>d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1041991"/>
                <a:ext cx="10515599" cy="5250860"/>
              </a:xfrm>
              <a:blipFill>
                <a:blip r:embed="rId2"/>
                <a:stretch>
                  <a:fillRect l="-406" t="-1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057" y="2853088"/>
            <a:ext cx="4141338" cy="104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961680"/>
            <a:ext cx="9678751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1063255"/>
                <a:ext cx="10515599" cy="5229595"/>
              </a:xfrm>
            </p:spPr>
            <p:txBody>
              <a:bodyPr/>
              <a:lstStyle/>
              <a:p>
                <a:r>
                  <a:rPr lang="ko-KR" altLang="en-US" dirty="0"/>
                  <a:t>두 행렬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를 곱할 때는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의 열의 개수와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의 행의 개수가 일치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이때 두 행렬의 곱 </a:t>
                </a:r>
                <a:r>
                  <a:rPr lang="en-US" altLang="ko-KR" dirty="0"/>
                  <a:t>C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𝚤</m:t>
                        </m:r>
                      </m:sup>
                    </m:sSup>
                  </m:oMath>
                </a14:m>
                <a:r>
                  <a:rPr lang="ko-KR" altLang="en-US" dirty="0"/>
                  <a:t> 집합에 속하며 각 원소는 다음과 같이 계산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행렬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𝒾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행 벡터를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𝒾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라고 하고</a:t>
                </a:r>
                <a:r>
                  <a:rPr lang="en-US" altLang="ko-KR" dirty="0"/>
                  <a:t>, B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ko-KR" altLang="en-US" dirty="0"/>
                  <a:t>열 벡터를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라고하면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행렬의 곱 </a:t>
                </a:r>
                <a:r>
                  <a:rPr lang="en-US" altLang="ko-KR" dirty="0"/>
                  <a:t>C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𝒾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행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열 원소는 두 벡터의 </a:t>
                </a:r>
                <a:r>
                  <a:rPr lang="ko-KR" altLang="en-US" dirty="0" err="1"/>
                  <a:t>점곱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1063255"/>
                <a:ext cx="10515599" cy="5229595"/>
              </a:xfrm>
              <a:blipFill>
                <a:blip r:embed="rId2"/>
                <a:stretch>
                  <a:fillRect l="-406" t="-1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86" y="807127"/>
            <a:ext cx="1829055" cy="9868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947" y="2910414"/>
            <a:ext cx="6038843" cy="11643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233" y="4982094"/>
            <a:ext cx="5091527" cy="17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1063255"/>
                <a:ext cx="10515599" cy="5229595"/>
              </a:xfrm>
            </p:spPr>
            <p:txBody>
              <a:bodyPr/>
              <a:lstStyle/>
              <a:p>
                <a:r>
                  <a:rPr lang="ko-KR" altLang="en-US" dirty="0"/>
                  <a:t>두 벡터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점곱을</a:t>
                </a:r>
                <a:r>
                  <a:rPr lang="ko-KR" altLang="en-US" dirty="0"/>
                  <a:t> 표현할 때 벡터를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 열을 가진 행렬로 보면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ko-KR" altLang="en-US" dirty="0"/>
                  <a:t>를 다음과 같은 </a:t>
                </a:r>
                <a:r>
                  <a:rPr lang="ko-KR" altLang="en-US" dirty="0" err="1"/>
                  <a:t>행렬곱</a:t>
                </a:r>
                <a:r>
                  <a:rPr lang="ko-KR" altLang="en-US" dirty="0"/>
                  <a:t> 표현</a:t>
                </a:r>
                <a:endParaRPr lang="en-US" altLang="ko-KR" dirty="0"/>
              </a:p>
              <a:p>
                <a:r>
                  <a:rPr lang="ko-KR" altLang="en-US" dirty="0"/>
                  <a:t>벡터 </a:t>
                </a:r>
                <a:r>
                  <a:rPr lang="ko-KR" altLang="en-US" dirty="0" err="1"/>
                  <a:t>점곱을</a:t>
                </a:r>
                <a:r>
                  <a:rPr lang="ko-KR" altLang="en-US" dirty="0"/>
                  <a:t> 이렇게 전치를 이용해 표현하는 경우가 매우 빈번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1063255"/>
                <a:ext cx="10515599" cy="5229595"/>
              </a:xfrm>
              <a:blipFill>
                <a:blip r:embed="rId2"/>
                <a:stretch>
                  <a:fillRect l="-406" t="-1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209" y="1706649"/>
            <a:ext cx="1657581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9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081" y="517586"/>
            <a:ext cx="11054621" cy="5777447"/>
            <a:chOff x="1043098" y="4462353"/>
            <a:chExt cx="6985286" cy="1832681"/>
          </a:xfrm>
        </p:grpSpPr>
        <p:sp>
          <p:nvSpPr>
            <p:cNvPr id="5" name="모서리가 둥근 직사각형 2"/>
            <p:cNvSpPr/>
            <p:nvPr/>
          </p:nvSpPr>
          <p:spPr>
            <a:xfrm>
              <a:off x="1043098" y="4462353"/>
              <a:ext cx="1905910" cy="183886"/>
            </a:xfrm>
            <a:custGeom>
              <a:avLst/>
              <a:gdLst>
                <a:gd name="connsiteX0" fmla="*/ 0 w 1080120"/>
                <a:gd name="connsiteY0" fmla="*/ 60008 h 360040"/>
                <a:gd name="connsiteX1" fmla="*/ 60008 w 1080120"/>
                <a:gd name="connsiteY1" fmla="*/ 0 h 360040"/>
                <a:gd name="connsiteX2" fmla="*/ 1020112 w 1080120"/>
                <a:gd name="connsiteY2" fmla="*/ 0 h 360040"/>
                <a:gd name="connsiteX3" fmla="*/ 1080120 w 1080120"/>
                <a:gd name="connsiteY3" fmla="*/ 60008 h 360040"/>
                <a:gd name="connsiteX4" fmla="*/ 1080120 w 1080120"/>
                <a:gd name="connsiteY4" fmla="*/ 300032 h 360040"/>
                <a:gd name="connsiteX5" fmla="*/ 1020112 w 1080120"/>
                <a:gd name="connsiteY5" fmla="*/ 360040 h 360040"/>
                <a:gd name="connsiteX6" fmla="*/ 60008 w 1080120"/>
                <a:gd name="connsiteY6" fmla="*/ 360040 h 360040"/>
                <a:gd name="connsiteX7" fmla="*/ 0 w 1080120"/>
                <a:gd name="connsiteY7" fmla="*/ 300032 h 360040"/>
                <a:gd name="connsiteX8" fmla="*/ 0 w 1080120"/>
                <a:gd name="connsiteY8" fmla="*/ 60008 h 360040"/>
                <a:gd name="connsiteX0" fmla="*/ 0 w 1080630"/>
                <a:gd name="connsiteY0" fmla="*/ 60008 h 360040"/>
                <a:gd name="connsiteX1" fmla="*/ 60008 w 1080630"/>
                <a:gd name="connsiteY1" fmla="*/ 0 h 360040"/>
                <a:gd name="connsiteX2" fmla="*/ 1020112 w 1080630"/>
                <a:gd name="connsiteY2" fmla="*/ 0 h 360040"/>
                <a:gd name="connsiteX3" fmla="*/ 1080120 w 1080630"/>
                <a:gd name="connsiteY3" fmla="*/ 60008 h 360040"/>
                <a:gd name="connsiteX4" fmla="*/ 1080120 w 1080630"/>
                <a:gd name="connsiteY4" fmla="*/ 300032 h 360040"/>
                <a:gd name="connsiteX5" fmla="*/ 1053449 w 1080630"/>
                <a:gd name="connsiteY5" fmla="*/ 360040 h 360040"/>
                <a:gd name="connsiteX6" fmla="*/ 60008 w 1080630"/>
                <a:gd name="connsiteY6" fmla="*/ 360040 h 360040"/>
                <a:gd name="connsiteX7" fmla="*/ 0 w 1080630"/>
                <a:gd name="connsiteY7" fmla="*/ 300032 h 360040"/>
                <a:gd name="connsiteX8" fmla="*/ 0 w 1080630"/>
                <a:gd name="connsiteY8" fmla="*/ 60008 h 360040"/>
                <a:gd name="connsiteX0" fmla="*/ 510 w 1081140"/>
                <a:gd name="connsiteY0" fmla="*/ 60008 h 362421"/>
                <a:gd name="connsiteX1" fmla="*/ 60518 w 1081140"/>
                <a:gd name="connsiteY1" fmla="*/ 0 h 362421"/>
                <a:gd name="connsiteX2" fmla="*/ 1020622 w 1081140"/>
                <a:gd name="connsiteY2" fmla="*/ 0 h 362421"/>
                <a:gd name="connsiteX3" fmla="*/ 1080630 w 1081140"/>
                <a:gd name="connsiteY3" fmla="*/ 60008 h 362421"/>
                <a:gd name="connsiteX4" fmla="*/ 1080630 w 1081140"/>
                <a:gd name="connsiteY4" fmla="*/ 300032 h 362421"/>
                <a:gd name="connsiteX5" fmla="*/ 1053959 w 1081140"/>
                <a:gd name="connsiteY5" fmla="*/ 360040 h 362421"/>
                <a:gd name="connsiteX6" fmla="*/ 27180 w 1081140"/>
                <a:gd name="connsiteY6" fmla="*/ 362421 h 362421"/>
                <a:gd name="connsiteX7" fmla="*/ 510 w 1081140"/>
                <a:gd name="connsiteY7" fmla="*/ 300032 h 362421"/>
                <a:gd name="connsiteX8" fmla="*/ 510 w 1081140"/>
                <a:gd name="connsiteY8" fmla="*/ 60008 h 3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140" h="362421">
                  <a:moveTo>
                    <a:pt x="510" y="60008"/>
                  </a:moveTo>
                  <a:cubicBezTo>
                    <a:pt x="510" y="26866"/>
                    <a:pt x="27376" y="0"/>
                    <a:pt x="60518" y="0"/>
                  </a:cubicBezTo>
                  <a:lnTo>
                    <a:pt x="1020622" y="0"/>
                  </a:lnTo>
                  <a:cubicBezTo>
                    <a:pt x="1053764" y="0"/>
                    <a:pt x="1080630" y="26866"/>
                    <a:pt x="1080630" y="60008"/>
                  </a:cubicBezTo>
                  <a:lnTo>
                    <a:pt x="1080630" y="300032"/>
                  </a:lnTo>
                  <a:cubicBezTo>
                    <a:pt x="1080630" y="333174"/>
                    <a:pt x="1087101" y="360040"/>
                    <a:pt x="1053959" y="360040"/>
                  </a:cubicBezTo>
                  <a:lnTo>
                    <a:pt x="27180" y="362421"/>
                  </a:lnTo>
                  <a:cubicBezTo>
                    <a:pt x="-5962" y="362421"/>
                    <a:pt x="510" y="333174"/>
                    <a:pt x="510" y="300032"/>
                  </a:cubicBezTo>
                  <a:lnTo>
                    <a:pt x="510" y="60008"/>
                  </a:lnTo>
                  <a:close/>
                </a:path>
              </a:pathLst>
            </a:custGeom>
            <a:solidFill>
              <a:srgbClr val="598377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043608" y="4481073"/>
              <a:ext cx="6984776" cy="1813961"/>
              <a:chOff x="643260" y="2641203"/>
              <a:chExt cx="6984776" cy="1813961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04007" y="2641203"/>
                <a:ext cx="1583395" cy="146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2400" b="1" dirty="0">
                    <a:gradFill flip="none" rotWithShape="1">
                      <a:gsLst>
                        <a:gs pos="0">
                          <a:schemeClr val="tx2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tx2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tx2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이장에서 배울 것들</a:t>
                </a:r>
                <a:endParaRPr lang="en-US" altLang="ko-KR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" name="직사각형 32"/>
              <p:cNvSpPr/>
              <p:nvPr/>
            </p:nvSpPr>
            <p:spPr>
              <a:xfrm>
                <a:off x="643260" y="2806369"/>
                <a:ext cx="6984776" cy="1648795"/>
              </a:xfrm>
              <a:prstGeom prst="roundRect">
                <a:avLst>
                  <a:gd name="adj" fmla="val 2291"/>
                </a:avLst>
              </a:prstGeom>
              <a:solidFill>
                <a:schemeClr val="bg1">
                  <a:lumMod val="95000"/>
                  <a:alpha val="32941"/>
                </a:schemeClr>
              </a:solidFill>
              <a:ln w="38100">
                <a:solidFill>
                  <a:srgbClr val="E4E4E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직사각형 23"/>
              <p:cNvSpPr>
                <a:spLocks noChangeArrowheads="1"/>
              </p:cNvSpPr>
              <p:nvPr/>
            </p:nvSpPr>
            <p:spPr bwMode="auto">
              <a:xfrm>
                <a:off x="854031" y="2923423"/>
                <a:ext cx="6696744" cy="6638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이 책의 내용을 이해하기 위해서 필요한 수학적 개념을 알아보자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모델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학습은 어떻게 동작하는가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오차란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무엇이고 이것으로 어떻게 학습을 할 수 있는가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학습과정은 무엇을 최적화하며 </a:t>
                </a: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하이퍼파라미터란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무엇인가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  <a:p>
                <a:pPr marL="342900" lvl="1" indent="-342900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Char char="•"/>
                  <a:defRPr/>
                </a:pP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파라미터와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</a:t>
                </a:r>
                <a:r>
                  <a:rPr lang="ko-KR" altLang="en-US" sz="2000" spc="-100" dirty="0" err="1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하이퍼파라미터는</a:t>
                </a:r>
                <a:r>
                  <a:rPr lang="ko-KR" altLang="en-US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각각 무엇에 영향을 미치는가</a:t>
                </a:r>
                <a:r>
                  <a:rPr lang="en-US" altLang="ko-KR" sz="2000" spc="-100" dirty="0"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33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2.4 </a:t>
            </a:r>
            <a:r>
              <a:rPr lang="ko-KR" altLang="en-US" sz="3600" dirty="0"/>
              <a:t>미분과 기울기</a:t>
            </a:r>
            <a:r>
              <a:rPr lang="en-US" altLang="ko-KR" sz="3600" dirty="0"/>
              <a:t>, </a:t>
            </a:r>
            <a:r>
              <a:rPr lang="ko-KR" altLang="en-US" sz="3600" dirty="0"/>
              <a:t>그리고 경사 </a:t>
            </a:r>
            <a:r>
              <a:rPr lang="ko-KR" altLang="en-US" sz="3600" dirty="0" err="1"/>
              <a:t>하강법의</a:t>
            </a:r>
            <a:r>
              <a:rPr lang="ko-KR" altLang="en-US" sz="3600" dirty="0"/>
              <a:t>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머신러닝에</a:t>
            </a:r>
            <a:r>
              <a:rPr lang="ko-KR" altLang="en-US" dirty="0"/>
              <a:t> 사용되는 여러 기법들을 이해하기 위해 필요한 수학적인 개념 중에서 가장 중요한 개념은 바로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미분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derivative</a:t>
            </a:r>
            <a:endParaRPr lang="en-US" altLang="ko-KR" dirty="0"/>
          </a:p>
          <a:p>
            <a:pPr lvl="1"/>
            <a:r>
              <a:rPr lang="ko-KR" altLang="en-US" dirty="0"/>
              <a:t>미분이란 순간 </a:t>
            </a:r>
            <a:r>
              <a:rPr lang="ko-KR" altLang="en-US" dirty="0" err="1"/>
              <a:t>변화량을</a:t>
            </a:r>
            <a:r>
              <a:rPr lang="ko-KR" altLang="en-US" dirty="0"/>
              <a:t> 구하는 것</a:t>
            </a:r>
            <a:endParaRPr lang="en-US" altLang="ko-KR" dirty="0"/>
          </a:p>
          <a:p>
            <a:pPr lvl="1"/>
            <a:r>
              <a:rPr lang="ko-KR" altLang="en-US" dirty="0"/>
              <a:t>독립 </a:t>
            </a:r>
            <a:r>
              <a:rPr lang="ko-KR" altLang="en-US" dirty="0" err="1"/>
              <a:t>변수값의</a:t>
            </a:r>
            <a:r>
              <a:rPr lang="ko-KR" altLang="en-US" dirty="0"/>
              <a:t> </a:t>
            </a:r>
            <a:r>
              <a:rPr lang="ko-KR" altLang="en-US" dirty="0" err="1"/>
              <a:t>변화량에</a:t>
            </a:r>
            <a:r>
              <a:rPr lang="ko-KR" altLang="en-US" dirty="0"/>
              <a:t> 대한 </a:t>
            </a:r>
            <a:r>
              <a:rPr lang="ko-KR" altLang="en-US" dirty="0" err="1"/>
              <a:t>함수값</a:t>
            </a:r>
            <a:r>
              <a:rPr lang="ko-KR" altLang="en-US" dirty="0"/>
              <a:t> </a:t>
            </a:r>
            <a:r>
              <a:rPr lang="ko-KR" altLang="en-US" dirty="0" err="1"/>
              <a:t>변화량</a:t>
            </a:r>
            <a:r>
              <a:rPr lang="ko-KR" altLang="en-US" dirty="0"/>
              <a:t> 비의 극한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79" y="2395150"/>
            <a:ext cx="4848363" cy="17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0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946297"/>
                <a:ext cx="10515599" cy="5346553"/>
              </a:xfrm>
            </p:spPr>
            <p:txBody>
              <a:bodyPr/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연쇄법칙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chain rule</a:t>
                </a:r>
                <a:r>
                  <a:rPr lang="ko-KR" altLang="en-US" dirty="0"/>
                  <a:t>은 다음과 같이 어떤 함수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에 대해 미분할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매개 변수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를 두어 다음과 같이 미분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이것은 아래 테이블의 오른쪽 하단에 있는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dirty="0"/>
                  <a:t>와 같은 </a:t>
                </a:r>
                <a:r>
                  <a:rPr lang="ko-KR" altLang="en-US" dirty="0" err="1"/>
                  <a:t>합성함수에</a:t>
                </a:r>
                <a:r>
                  <a:rPr lang="ko-KR" altLang="en-US" dirty="0"/>
                  <a:t> 대한 미분을 할 때 유용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altLang="ko-K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/>
                  <a:t>로 두고 다음과 같이 미분을 수행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946297"/>
                <a:ext cx="10515599" cy="5346553"/>
              </a:xfrm>
              <a:blipFill>
                <a:blip r:embed="rId2"/>
                <a:stretch>
                  <a:fillRect l="-406" t="-10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318" y="1285184"/>
            <a:ext cx="1590499" cy="7716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C5FA85-FFF3-4D00-9355-CFA7F8C7D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072" y="3167326"/>
            <a:ext cx="7725853" cy="12574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452393A-67F6-7F4C-B873-AC2382A1D68F}"/>
              </a:ext>
            </a:extLst>
          </p:cNvPr>
          <p:cNvGrpSpPr/>
          <p:nvPr/>
        </p:nvGrpSpPr>
        <p:grpSpPr>
          <a:xfrm>
            <a:off x="1194717" y="4308897"/>
            <a:ext cx="10236200" cy="2007268"/>
            <a:chOff x="977898" y="4589497"/>
            <a:chExt cx="10236200" cy="20072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659491A-C03C-2441-BFD6-BB269D0DD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898" y="4589497"/>
              <a:ext cx="10236200" cy="200726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974C41-66C1-D04A-8F82-AF28FEB347C7}"/>
                </a:ext>
              </a:extLst>
            </p:cNvPr>
            <p:cNvSpPr/>
            <p:nvPr/>
          </p:nvSpPr>
          <p:spPr>
            <a:xfrm>
              <a:off x="6162100" y="5931451"/>
              <a:ext cx="2865122" cy="469289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F9D24B-BCCF-B440-91BA-26AB5848253E}"/>
              </a:ext>
            </a:extLst>
          </p:cNvPr>
          <p:cNvSpPr/>
          <p:nvPr/>
        </p:nvSpPr>
        <p:spPr>
          <a:xfrm>
            <a:off x="3938330" y="6252162"/>
            <a:ext cx="4748974" cy="469289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미분의 기본 공식 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i="1" dirty="0"/>
              <a:t>f(x), g(x)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i="1" dirty="0"/>
              <a:t>C 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930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1297171"/>
                <a:ext cx="10515599" cy="4995679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/>
                  <a:t>함수 </a:t>
                </a:r>
                <a14:m>
                  <m:oMath xmlns:m="http://schemas.openxmlformats.org/officeDocument/2006/math">
                    <m:r>
                      <a:rPr lang="pt-BR" altLang="ko-KR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ko-K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차 미분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가 매우 조금 변화한 정도에 대해 </a:t>
                </a:r>
                <a:r>
                  <a:rPr lang="ko-KR" altLang="en-US" dirty="0" err="1"/>
                  <a:t>함수값이</a:t>
                </a:r>
                <a:r>
                  <a:rPr lang="ko-KR" altLang="en-US" dirty="0"/>
                  <a:t> 어떤 비로 변화하는지 변화율</a:t>
                </a:r>
                <a:r>
                  <a:rPr lang="en-US" altLang="ko-KR" dirty="0"/>
                  <a:t> </a:t>
                </a:r>
              </a:p>
              <a:p>
                <a:pPr lvl="1"/>
                <a:r>
                  <a:rPr lang="ko-KR" altLang="en-US" dirty="0" err="1"/>
                  <a:t>머신러닝에서</a:t>
                </a:r>
                <a:r>
                  <a:rPr lang="ko-KR" altLang="en-US" dirty="0"/>
                  <a:t>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최적화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optimization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작업을 할 수 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b="1" dirty="0"/>
                  <a:t>평균 변화율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변수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만큼 변할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목적함수는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만큼 변한다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이것의 비가 이 구간의 평균 변화율</a:t>
                </a:r>
                <a:endParaRPr lang="en-US" altLang="ko-KR" dirty="0"/>
              </a:p>
              <a:p>
                <a:r>
                  <a:rPr lang="ko-KR" altLang="en-US" b="1" dirty="0"/>
                  <a:t>미분과 접선의 기울기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인 지점에서 이 삼각형을 매우 작게 만들었다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 삼각형을 무한히 작게 만들면 이것이 바로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지점에서의 </a:t>
                </a:r>
                <a:r>
                  <a:rPr lang="ko-KR" altLang="en-US" dirty="0" err="1"/>
                  <a:t>목적함수</a:t>
                </a:r>
                <a:r>
                  <a:rPr lang="ko-KR" altLang="en-US" dirty="0"/>
                  <a:t> 미분이다</a:t>
                </a:r>
                <a:r>
                  <a:rPr lang="en-US" altLang="ko-KR" dirty="0"/>
                  <a:t>. </a:t>
                </a:r>
              </a:p>
              <a:p>
                <a:pPr lvl="1"/>
                <a:r>
                  <a:rPr lang="ko-KR" altLang="en-US" dirty="0" err="1"/>
                  <a:t>목적함수</a:t>
                </a:r>
                <a:r>
                  <a:rPr lang="ko-KR" altLang="en-US" dirty="0"/>
                  <a:t> 곡선에 접하는 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접선의 </a:t>
                </a:r>
                <a:r>
                  <a:rPr lang="ko-KR" altLang="en-US" dirty="0" err="1"/>
                  <a:t>순간변화율</a:t>
                </a:r>
                <a:endParaRPr lang="en-US" altLang="ko-KR" dirty="0"/>
              </a:p>
              <a:p>
                <a:r>
                  <a:rPr lang="ko-KR" altLang="en-US" b="1" dirty="0" err="1"/>
                  <a:t>경사하강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접선의 기울기를 따라 반대로 내려오면 해당 지점에서 </a:t>
                </a:r>
                <a:r>
                  <a:rPr lang="ko-KR" altLang="en-US" dirty="0" err="1"/>
                  <a:t>목적함수의</a:t>
                </a:r>
                <a:r>
                  <a:rPr lang="ko-KR" altLang="en-US" dirty="0"/>
                  <a:t> 값이 더 작은 쪽으로 이동할 수 있다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의 위치에서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가 증가하면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도 증가하므로 접선의 기울기는 양수이다</a:t>
                </a:r>
                <a:r>
                  <a:rPr lang="en-US" altLang="ko-KR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에서 음의 방향으로 움직이면 목적함수를 줄일 수 있다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이것을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경사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하강법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gradient descent</a:t>
                </a:r>
                <a:r>
                  <a:rPr lang="ko-KR" altLang="en-US" dirty="0"/>
                  <a:t>이라고 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1297171"/>
                <a:ext cx="10515599" cy="4995679"/>
              </a:xfrm>
              <a:blipFill>
                <a:blip r:embed="rId2"/>
                <a:stretch>
                  <a:fillRect l="-406" t="-1221" r="-1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18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307412"/>
            <a:ext cx="9754961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7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2.5 </a:t>
            </a:r>
            <a:r>
              <a:rPr lang="ko-KR" altLang="en-US" dirty="0" err="1"/>
              <a:t>편미분과</a:t>
            </a:r>
            <a:r>
              <a:rPr lang="ko-KR" altLang="en-US" dirty="0"/>
              <a:t> 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편미분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partial derivative</a:t>
                </a:r>
                <a:r>
                  <a:rPr lang="ko-KR" altLang="en-US" dirty="0"/>
                  <a:t>이란 둘 이상의 변수들을 가지는 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dirty="0"/>
                  <a:t>가 있을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함수를 각각의 변수에 대해서 독립적으로 미분을 하는 방식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다음과 같은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두 변수로 이루어진 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가 있을 경우 </a:t>
                </a:r>
                <a:r>
                  <a:rPr lang="en-US" altLang="ko-KR" dirty="0"/>
                  <a:t>x, y</a:t>
                </a:r>
                <a:r>
                  <a:rPr lang="ko-KR" altLang="en-US" dirty="0"/>
                  <a:t>에 대한 </a:t>
                </a:r>
                <a:r>
                  <a:rPr lang="ko-KR" altLang="en-US" dirty="0" err="1"/>
                  <a:t>편미분은</a:t>
                </a:r>
                <a:r>
                  <a:rPr lang="ko-KR" altLang="en-US" dirty="0"/>
                  <a:t> 다음과 같이 각각 구할 수 있다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70" y="2735022"/>
            <a:ext cx="4515480" cy="13336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DF5831-E8EA-6F42-B5BD-23457061ADF7}"/>
              </a:ext>
            </a:extLst>
          </p:cNvPr>
          <p:cNvSpPr/>
          <p:nvPr/>
        </p:nvSpPr>
        <p:spPr>
          <a:xfrm>
            <a:off x="3256470" y="4803074"/>
            <a:ext cx="5679060" cy="108050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편미분을</a:t>
            </a:r>
            <a:r>
              <a:rPr lang="ko-KR" altLang="en-US" dirty="0"/>
              <a:t> 사용하는 이유는 다차원 공간에서 정의되는 </a:t>
            </a:r>
            <a:r>
              <a:rPr lang="ko-KR" altLang="en-US" dirty="0" err="1"/>
              <a:t>목적함수의</a:t>
            </a:r>
            <a:r>
              <a:rPr lang="ko-KR" altLang="en-US" dirty="0"/>
              <a:t> </a:t>
            </a:r>
            <a:r>
              <a:rPr lang="ko-KR" altLang="en-US" dirty="0" err="1"/>
              <a:t>최적해를</a:t>
            </a:r>
            <a:r>
              <a:rPr lang="ko-KR" altLang="en-US" dirty="0"/>
              <a:t> 찾기 위해서이다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5753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1199839"/>
            <a:ext cx="9269119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53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1127051"/>
                <a:ext cx="10515599" cy="5165800"/>
              </a:xfrm>
            </p:spPr>
            <p:txBody>
              <a:bodyPr/>
              <a:lstStyle/>
              <a:p>
                <a:r>
                  <a:rPr lang="ko-KR" altLang="en-US" dirty="0"/>
                  <a:t>그림에서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f>
                      <m:fPr>
                        <m:type m:val="lin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ko-KR" i="0" dirty="0">
                            <a:latin typeface="Cambria Math" panose="02040503050406030204" pitchFamily="18" charset="0"/>
                          </a:rPr>
                          <m:t>𝜕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목적함수의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에 닿는 접선이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축 방향으로 갖는 기울기를 의미함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비슷하게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f>
                      <m:fPr>
                        <m:type m:val="lin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𝜕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축 방향 기울기</a:t>
                </a:r>
                <a:endParaRPr lang="en-US" altLang="ko-KR" dirty="0"/>
              </a:p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0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ko-KR" altLang="en-US" dirty="0"/>
                  <a:t> 의 벡터를 입력으로 하는 함수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/>
                  <a:t>의 기울기 벡터 </a:t>
                </a:r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/>
                  <a:t>는 모든 차원의 기울기를 원소로 하는 벡터로 다음과 같이 정의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기울기 벡터는 위의 그림에서 녹색으로 표시된 화살표</a:t>
                </a:r>
                <a:r>
                  <a:rPr lang="en-US" altLang="ko-KR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dirty="0"/>
                  <a:t>(eta)</a:t>
                </a:r>
                <a:r>
                  <a:rPr lang="ko-KR" altLang="en-US" dirty="0"/>
                  <a:t>는 기울기 벡터의 크기를 얼마나 고려하여 이동할지를 결정하는 것으로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 값을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학습률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learning rate</a:t>
                </a:r>
                <a:r>
                  <a:rPr lang="ko-KR" altLang="en-US" dirty="0"/>
                  <a:t>이라고 한다</a:t>
                </a:r>
                <a:r>
                  <a:rPr lang="en-US" altLang="ko-KR" dirty="0"/>
                  <a:t>. </a:t>
                </a: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1127051"/>
                <a:ext cx="10515599" cy="5165800"/>
              </a:xfrm>
              <a:blipFill>
                <a:blip r:embed="rId2"/>
                <a:stretch>
                  <a:fillRect l="-406" t="-89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56" y="2222178"/>
            <a:ext cx="4248743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6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2.6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 err="1"/>
              <a:t>파라미터</a:t>
            </a:r>
            <a:r>
              <a:rPr lang="en-US" altLang="ko-KR" dirty="0"/>
              <a:t>, </a:t>
            </a:r>
            <a:r>
              <a:rPr lang="ko-KR" altLang="en-US" dirty="0"/>
              <a:t>그리고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문제를 해결하는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모델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model</a:t>
            </a:r>
            <a:endParaRPr lang="en-US" altLang="ko-KR" dirty="0"/>
          </a:p>
          <a:p>
            <a:r>
              <a:rPr lang="ko-KR" altLang="en-US" dirty="0"/>
              <a:t>모델의 동작을 결정하는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파라미터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parameter</a:t>
            </a:r>
            <a:endParaRPr lang="en-US" altLang="ko-KR" dirty="0"/>
          </a:p>
          <a:p>
            <a:r>
              <a:rPr lang="ko-KR" altLang="en-US" dirty="0" err="1"/>
              <a:t>파라미터를</a:t>
            </a:r>
            <a:r>
              <a:rPr lang="ko-KR" altLang="en-US" dirty="0"/>
              <a:t> 더 좋은 상태로 변경하는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학습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learning</a:t>
            </a:r>
            <a:r>
              <a:rPr lang="en-US" altLang="ko-KR" dirty="0"/>
              <a:t> </a:t>
            </a:r>
            <a:r>
              <a:rPr lang="ko-KR" altLang="en-US" dirty="0"/>
              <a:t>동작으로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94" y="2512428"/>
            <a:ext cx="6134762" cy="32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55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2.7 </a:t>
            </a:r>
            <a:r>
              <a:rPr lang="ko-KR" altLang="en-US" sz="3200" dirty="0"/>
              <a:t>오차의 기울기를 이용한 학습의 기본 원리와 </a:t>
            </a:r>
            <a:r>
              <a:rPr lang="ko-KR" altLang="en-US" sz="3200" dirty="0" err="1"/>
              <a:t>최적해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모델은 현재의 </a:t>
            </a:r>
            <a:r>
              <a:rPr lang="ko-KR" altLang="en-US" dirty="0" err="1"/>
              <a:t>파라미터를</a:t>
            </a:r>
            <a:r>
              <a:rPr lang="ko-KR" altLang="en-US" dirty="0"/>
              <a:t> 바탕으로 어떤 행위를 할 것이다</a:t>
            </a:r>
            <a:r>
              <a:rPr lang="en-US" altLang="ko-KR" dirty="0"/>
              <a:t>. </a:t>
            </a:r>
            <a:r>
              <a:rPr lang="ko-KR" altLang="en-US" dirty="0"/>
              <a:t>그 결과는 보통은 차이가 난다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이것이 모델이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</a:rPr>
              <a:t>오차</a:t>
            </a:r>
            <a:r>
              <a:rPr lang="en-US" altLang="ko-KR" baseline="30000">
                <a:solidFill>
                  <a:schemeClr val="accent1">
                    <a:lumMod val="75000"/>
                  </a:schemeClr>
                </a:solidFill>
              </a:rPr>
              <a:t>error</a:t>
            </a:r>
          </a:p>
          <a:p>
            <a:pPr lvl="1"/>
            <a:r>
              <a:rPr lang="ko-KR" altLang="en-US"/>
              <a:t>오차가 없다 </a:t>
            </a:r>
            <a:r>
              <a:rPr lang="en-US" altLang="ko-KR"/>
              <a:t>= </a:t>
            </a:r>
            <a:r>
              <a:rPr lang="ko-KR" altLang="en-US"/>
              <a:t>학습이 완벽하게 잘 되었다 </a:t>
            </a:r>
            <a:r>
              <a:rPr lang="en-US" altLang="ko-KR"/>
              <a:t>= </a:t>
            </a:r>
            <a:r>
              <a:rPr lang="ko-KR" altLang="en-US"/>
              <a:t>모델이 데이터를 잘 설명한다고 볼 수 있다</a:t>
            </a:r>
            <a:endParaRPr lang="en-US" altLang="ko-KR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학습이란 이 오차가 </a:t>
            </a:r>
            <a:r>
              <a:rPr lang="ko-KR" altLang="en-US"/>
              <a:t>줄어드는 방향</a:t>
            </a:r>
            <a:r>
              <a:rPr lang="en-US" altLang="ko-KR"/>
              <a:t>(</a:t>
            </a:r>
            <a:r>
              <a:rPr lang="ko-KR" altLang="en-US"/>
              <a:t>모델이 데이터를 잘 설명하는 방향</a:t>
            </a:r>
            <a:r>
              <a:rPr lang="en-US" altLang="ko-KR"/>
              <a:t>)</a:t>
            </a:r>
            <a:r>
              <a:rPr lang="ko-KR" altLang="en-US"/>
              <a:t>으로 </a:t>
            </a:r>
            <a:r>
              <a:rPr lang="ko-KR" altLang="en-US" dirty="0" err="1"/>
              <a:t>파라미터를</a:t>
            </a:r>
            <a:r>
              <a:rPr lang="ko-KR" altLang="en-US" dirty="0"/>
              <a:t> 변경하는 일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118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823549"/>
            <a:ext cx="955490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6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수학 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효과적이고 효율적인 설명이 수학적 도구에 의해서만 가능한 경우가 많다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선형 대수학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linear algebra</a:t>
            </a:r>
            <a:r>
              <a:rPr lang="ko-KR" altLang="en-US" dirty="0"/>
              <a:t>과 미적분</a:t>
            </a:r>
            <a:r>
              <a:rPr lang="en-US" altLang="ko-KR" dirty="0"/>
              <a:t>, </a:t>
            </a:r>
            <a:r>
              <a:rPr lang="ko-KR" altLang="en-US" dirty="0"/>
              <a:t>확률과 통계 등의 지식이 </a:t>
            </a:r>
            <a:r>
              <a:rPr lang="ko-KR" altLang="en-US" dirty="0" err="1"/>
              <a:t>머신러닝에</a:t>
            </a:r>
            <a:r>
              <a:rPr lang="ko-KR" altLang="en-US" dirty="0"/>
              <a:t> 빈번히 등장한다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1957182"/>
            <a:ext cx="950727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24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38201" y="1201479"/>
            <a:ext cx="10515599" cy="5091372"/>
          </a:xfrm>
        </p:spPr>
        <p:txBody>
          <a:bodyPr/>
          <a:lstStyle/>
          <a:p>
            <a:r>
              <a:rPr lang="ko-KR" altLang="en-US" dirty="0"/>
              <a:t>현재 가중치 </a:t>
            </a:r>
            <a:r>
              <a:rPr lang="en-US" altLang="ko-KR" dirty="0"/>
              <a:t>w </a:t>
            </a:r>
            <a:r>
              <a:rPr lang="ko-KR" altLang="en-US" dirty="0"/>
              <a:t>위치에서 오차 곡면의 기울기를 안다면 기울기를 따라 내려가면 곡면을 낮은 곳으로 향할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최적해에</a:t>
            </a:r>
            <a:r>
              <a:rPr lang="ko-KR" altLang="en-US" dirty="0"/>
              <a:t> 도착했다면 기울기 벡터가 </a:t>
            </a:r>
            <a:r>
              <a:rPr lang="en-US" altLang="ko-KR" dirty="0"/>
              <a:t>0 </a:t>
            </a:r>
            <a:r>
              <a:rPr lang="ko-KR" altLang="en-US" dirty="0"/>
              <a:t>벡터가 될 것이며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경사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하강법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gradient descent</a:t>
            </a:r>
            <a:r>
              <a:rPr lang="ko-KR" altLang="en-US" dirty="0"/>
              <a:t>을 통한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최적화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optimization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3141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38201" y="1137683"/>
            <a:ext cx="10515599" cy="5155167"/>
          </a:xfrm>
        </p:spPr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하강법을</a:t>
            </a:r>
            <a:r>
              <a:rPr lang="ko-KR" altLang="en-US" dirty="0"/>
              <a:t> 통해 얻은 답은 일정한 </a:t>
            </a:r>
            <a:r>
              <a:rPr lang="ko-KR" altLang="en-US" dirty="0" err="1"/>
              <a:t>영역내에서</a:t>
            </a:r>
            <a:r>
              <a:rPr lang="ko-KR" altLang="en-US" dirty="0"/>
              <a:t> 가장 좋은 답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일정한 영역 내에서 가장 좋은 지점을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지역 최소값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local minimum</a:t>
            </a:r>
            <a:endParaRPr lang="en-US" altLang="ko-KR" dirty="0"/>
          </a:p>
          <a:p>
            <a:r>
              <a:rPr lang="ko-KR" altLang="en-US" dirty="0"/>
              <a:t>전체 공간에서 가장 좋은 해는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전역 최소값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global minimum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좀더 일반적인 이름으로는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지역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최적값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local optimum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전역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최적값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global optimum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35" y="2778603"/>
            <a:ext cx="4069129" cy="351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83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839971"/>
                <a:ext cx="10515599" cy="5452879"/>
              </a:xfrm>
            </p:spPr>
            <p:txBody>
              <a:bodyPr/>
              <a:lstStyle/>
              <a:p>
                <a:r>
                  <a:rPr lang="ko-KR" altLang="en-US" dirty="0"/>
                  <a:t>경사 </a:t>
                </a:r>
                <a:r>
                  <a:rPr lang="ko-KR" altLang="en-US" dirty="0" err="1"/>
                  <a:t>하강법을</a:t>
                </a:r>
                <a:r>
                  <a:rPr lang="ko-KR" altLang="en-US" dirty="0"/>
                  <a:t> 통한 학습이라는 것은 현재의 가중치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더 좋은 가중치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로 바꾸는 일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지역 </a:t>
                </a:r>
                <a:r>
                  <a:rPr lang="ko-KR" altLang="en-US" dirty="0" err="1"/>
                  <a:t>최적값에</a:t>
                </a:r>
                <a:r>
                  <a:rPr lang="ko-KR" altLang="en-US" dirty="0"/>
                  <a:t> 붙잡혀 전역 </a:t>
                </a:r>
                <a:r>
                  <a:rPr lang="ko-KR" altLang="en-US" dirty="0" err="1"/>
                  <a:t>최적값을</a:t>
                </a:r>
                <a:r>
                  <a:rPr lang="ko-KR" altLang="en-US" dirty="0"/>
                  <a:t> 찾지 못할 위험이 존재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dirty="0"/>
                  <a:t>(eta)</a:t>
                </a:r>
                <a:r>
                  <a:rPr lang="ko-KR" altLang="en-US" dirty="0"/>
                  <a:t>는 기울기의 반대 방향으로 얼마나 이동할 것인지를 결정하는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학습률</a:t>
                </a:r>
                <a:endParaRPr lang="en-US" altLang="ko-KR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:r>
                  <a:rPr lang="ko-KR" altLang="en-US" dirty="0"/>
                  <a:t>학습 과정에 영향을 미치는 값들을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하이퍼파라미터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hyperparameter</a:t>
                </a:r>
                <a:r>
                  <a:rPr lang="ko-KR" altLang="en-US" dirty="0" err="1"/>
                  <a:t>라고</a:t>
                </a:r>
                <a:r>
                  <a:rPr lang="ko-KR" altLang="en-US" dirty="0"/>
                  <a:t> 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839971"/>
                <a:ext cx="10515599" cy="5452879"/>
              </a:xfrm>
              <a:blipFill>
                <a:blip r:embed="rId2"/>
                <a:stretch>
                  <a:fillRect l="-406" t="-1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392" y="1317812"/>
            <a:ext cx="2399439" cy="6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24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2.8 </a:t>
            </a:r>
            <a:r>
              <a:rPr lang="ko-KR" altLang="en-US" dirty="0" err="1"/>
              <a:t>과적합</a:t>
            </a:r>
            <a:r>
              <a:rPr lang="en-US" altLang="ko-KR" dirty="0"/>
              <a:t>, </a:t>
            </a:r>
            <a:r>
              <a:rPr lang="ko-KR" altLang="en-US" dirty="0" err="1"/>
              <a:t>과소적합</a:t>
            </a:r>
            <a:r>
              <a:rPr lang="en-US" altLang="ko-KR" dirty="0"/>
              <a:t>, </a:t>
            </a:r>
            <a:r>
              <a:rPr lang="ko-KR" altLang="en-US" dirty="0"/>
              <a:t>그리고 일반화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56659"/>
            <a:ext cx="10515600" cy="4667693"/>
          </a:xfrm>
        </p:spPr>
        <p:txBody>
          <a:bodyPr/>
          <a:lstStyle/>
          <a:p>
            <a:r>
              <a:rPr lang="ko-KR" altLang="en-US" dirty="0" err="1"/>
              <a:t>머신러닝에서</a:t>
            </a:r>
            <a:r>
              <a:rPr lang="ko-KR" altLang="en-US" dirty="0"/>
              <a:t> 흔히 만나는 문제가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과적합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endParaRPr lang="en-US" altLang="ko-KR" dirty="0"/>
          </a:p>
          <a:p>
            <a:r>
              <a:rPr lang="ko-KR" altLang="en-US" dirty="0" err="1"/>
              <a:t>과적합은</a:t>
            </a:r>
            <a:r>
              <a:rPr lang="ko-KR" altLang="en-US" dirty="0"/>
              <a:t> 데이터를 분석한 결과가 특정한 데이터 </a:t>
            </a:r>
            <a:r>
              <a:rPr lang="ko-KR" altLang="en-US" dirty="0" err="1"/>
              <a:t>집합에만</a:t>
            </a:r>
            <a:r>
              <a:rPr lang="ko-KR" altLang="en-US" dirty="0"/>
              <a:t> 매우 정확하게 일치하고</a:t>
            </a:r>
            <a:r>
              <a:rPr lang="en-US" altLang="ko-KR" dirty="0"/>
              <a:t>, </a:t>
            </a:r>
            <a:r>
              <a:rPr lang="ko-KR" altLang="en-US" dirty="0"/>
              <a:t>다른 데이터에는 잘 들어맞지 않는 상태를 의미</a:t>
            </a:r>
            <a:endParaRPr lang="en-US" altLang="ko-KR" dirty="0"/>
          </a:p>
          <a:p>
            <a:r>
              <a:rPr lang="ko-KR" altLang="en-US" dirty="0"/>
              <a:t>학습을 통해 모델의 </a:t>
            </a:r>
            <a:r>
              <a:rPr lang="ko-KR" altLang="en-US" dirty="0" err="1"/>
              <a:t>파라미터를</a:t>
            </a:r>
            <a:r>
              <a:rPr lang="ko-KR" altLang="en-US" dirty="0"/>
              <a:t> 결정한 뒤에 학습하지 않은 데이터에 모델을 적용하여 값을 예측하거나 분류를 수행하는 등의 데이터 분석을 실시하는 것이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일반화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generalization</a:t>
            </a:r>
            <a:endParaRPr lang="en-US" altLang="ko-KR" dirty="0"/>
          </a:p>
          <a:p>
            <a:r>
              <a:rPr lang="ko-KR" altLang="en-US" b="1" dirty="0" err="1"/>
              <a:t>과적합이라는</a:t>
            </a:r>
            <a:r>
              <a:rPr lang="ko-KR" altLang="en-US" b="1" dirty="0"/>
              <a:t> 것은 일반화가 제대로 되지 않는다는 것</a:t>
            </a:r>
            <a:r>
              <a:rPr lang="ko-KR" altLang="en-US" dirty="0"/>
              <a:t>을 의미</a:t>
            </a:r>
          </a:p>
        </p:txBody>
      </p:sp>
    </p:spTree>
    <p:extLst>
      <p:ext uri="{BB962C8B-B14F-4D97-AF65-F5344CB8AC3E}">
        <p14:creationId xmlns:p14="http://schemas.microsoft.com/office/powerpoint/2010/main" val="3497941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38201" y="1446027"/>
            <a:ext cx="10515599" cy="4846823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과적합의</a:t>
            </a:r>
            <a:r>
              <a:rPr lang="ko-KR" altLang="en-US" dirty="0"/>
              <a:t> 원인</a:t>
            </a:r>
            <a:endParaRPr lang="en-US" altLang="ko-KR" dirty="0"/>
          </a:p>
          <a:p>
            <a:pPr lvl="1"/>
            <a:r>
              <a:rPr lang="ko-KR" altLang="en-US" dirty="0"/>
              <a:t>학습에 사용된 데이터의 수가 너무 적다는 것</a:t>
            </a:r>
            <a:endParaRPr lang="en-US" altLang="ko-KR" dirty="0"/>
          </a:p>
          <a:p>
            <a:pPr lvl="1"/>
            <a:r>
              <a:rPr lang="ko-KR" altLang="en-US" dirty="0"/>
              <a:t>데이터를 설명하기 위해 사용된 녹색 곡선이 너무 복잡하다는 것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73" y="1441502"/>
            <a:ext cx="9707330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8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38201" y="999459"/>
            <a:ext cx="10515599" cy="5293391"/>
          </a:xfrm>
        </p:spPr>
        <p:txBody>
          <a:bodyPr/>
          <a:lstStyle/>
          <a:p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과소적합</a:t>
            </a:r>
            <a:r>
              <a:rPr lang="en-US" altLang="ko-KR" baseline="30000" dirty="0" err="1">
                <a:solidFill>
                  <a:schemeClr val="accent1">
                    <a:lumMod val="75000"/>
                  </a:schemeClr>
                </a:solidFill>
              </a:rPr>
              <a:t>underfitting</a:t>
            </a:r>
            <a:r>
              <a:rPr lang="ko-KR" altLang="en-US" dirty="0"/>
              <a:t>은 학습이 지나치게 덜 이루어져 새로운 데이터뿐만 아니라 학습 데이터조차 제대로 설명하지 못 하는 모델을 말한다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모델이 지나치게 단순한 경우 발생한다</a:t>
            </a:r>
            <a:endParaRPr lang="en-US" altLang="ko-KR" dirty="0"/>
          </a:p>
          <a:p>
            <a:pPr lvl="1"/>
            <a:r>
              <a:rPr lang="ko-KR" altLang="en-US" dirty="0"/>
              <a:t>예측을 제대로 할 수 없는 특징들만 제공되는 경우에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 데이터의 특징을 바꾸거나 학습 모델의 복잡도를 높이는 방법으로 문제를 해결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73" y="1935746"/>
            <a:ext cx="8074541" cy="24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10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2.9 </a:t>
            </a:r>
            <a:r>
              <a:rPr lang="ko-KR" altLang="en-US" dirty="0" err="1"/>
              <a:t>과적합을</a:t>
            </a:r>
            <a:r>
              <a:rPr lang="ko-KR" altLang="en-US" dirty="0"/>
              <a:t> 피하기 위한 방법들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01209"/>
            <a:ext cx="10515600" cy="4423144"/>
          </a:xfrm>
        </p:spPr>
        <p:txBody>
          <a:bodyPr/>
          <a:lstStyle/>
          <a:p>
            <a:r>
              <a:rPr lang="ko-KR" altLang="en-US" dirty="0" err="1"/>
              <a:t>과적합의</a:t>
            </a:r>
            <a:r>
              <a:rPr lang="ko-KR" altLang="en-US" dirty="0"/>
              <a:t> 근본적인 문제는 모델에 지나친 자유를 부여</a:t>
            </a:r>
            <a:endParaRPr lang="en-US" altLang="ko-KR" dirty="0"/>
          </a:p>
          <a:p>
            <a:r>
              <a:rPr lang="ko-KR" altLang="en-US" dirty="0"/>
              <a:t>모델이 복잡하면 불리하게 만드는 복잡성에 대한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규제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regulation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정칙화</a:t>
            </a:r>
            <a:r>
              <a:rPr lang="en-US" altLang="ko-KR" baseline="30000" dirty="0">
                <a:solidFill>
                  <a:schemeClr val="accent1">
                    <a:lumMod val="75000"/>
                  </a:schemeClr>
                </a:solidFill>
              </a:rPr>
              <a:t>regularization</a:t>
            </a:r>
            <a:r>
              <a:rPr lang="en-US" altLang="ko-KR" dirty="0"/>
              <a:t> </a:t>
            </a:r>
            <a:r>
              <a:rPr lang="ko-KR" altLang="en-US" dirty="0"/>
              <a:t>기법을 이용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3623907"/>
            <a:ext cx="9573961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08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35395"/>
            <a:ext cx="10515600" cy="4741568"/>
          </a:xfrm>
        </p:spPr>
        <p:txBody>
          <a:bodyPr/>
          <a:lstStyle/>
          <a:p>
            <a:r>
              <a:rPr lang="ko-KR" altLang="en-US" dirty="0"/>
              <a:t>최적화의 대상인 오차 함수를 다음과 같이 </a:t>
            </a:r>
            <a:r>
              <a:rPr lang="ko-KR" altLang="en-US" dirty="0" err="1"/>
              <a:t>정칙화가</a:t>
            </a:r>
            <a:r>
              <a:rPr lang="ko-KR" altLang="en-US" dirty="0"/>
              <a:t> 적용된 새로운 함수로 바꾸어 보자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이때 추가되는 항 </a:t>
            </a:r>
            <a:r>
              <a:rPr lang="en-US" altLang="ko-KR" dirty="0"/>
              <a:t>p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벌칙항이라고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이제 학습은 오차를 줄이는 것뿐만 아니라 </a:t>
            </a:r>
            <a:r>
              <a:rPr lang="ko-KR" altLang="en-US" dirty="0" err="1"/>
              <a:t>벌칙항도</a:t>
            </a:r>
            <a:r>
              <a:rPr lang="ko-KR" altLang="en-US" dirty="0"/>
              <a:t> 같이 줄이는 일을 </a:t>
            </a:r>
            <a:r>
              <a:rPr lang="ko-KR" altLang="en-US" dirty="0" err="1"/>
              <a:t>하게되고</a:t>
            </a:r>
            <a:r>
              <a:rPr lang="ko-KR" altLang="en-US" dirty="0"/>
              <a:t> 이 </a:t>
            </a:r>
            <a:r>
              <a:rPr lang="ko-KR" altLang="en-US" dirty="0" err="1"/>
              <a:t>벌칙항으로</a:t>
            </a:r>
            <a:r>
              <a:rPr lang="ko-KR" altLang="en-US" dirty="0"/>
              <a:t> 어떤 것을 사용하는가에 따라 </a:t>
            </a:r>
            <a:r>
              <a:rPr lang="ko-KR" altLang="en-US" dirty="0" err="1"/>
              <a:t>정칙화의</a:t>
            </a:r>
            <a:r>
              <a:rPr lang="ko-KR" altLang="en-US" dirty="0"/>
              <a:t> 특성도 달라진다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FCAFE29-D129-4292-9325-3AF81FD23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920" y="2245054"/>
            <a:ext cx="3219899" cy="6287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885201D-C378-439E-8188-14616EE6C7B8}"/>
              </a:ext>
            </a:extLst>
          </p:cNvPr>
          <p:cNvSpPr/>
          <p:nvPr/>
        </p:nvSpPr>
        <p:spPr>
          <a:xfrm>
            <a:off x="6777318" y="2366684"/>
            <a:ext cx="534184" cy="4303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8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1371599"/>
                <a:ext cx="10515599" cy="4921251"/>
              </a:xfrm>
            </p:spPr>
            <p:txBody>
              <a:bodyPr/>
              <a:lstStyle/>
              <a:p>
                <a:r>
                  <a:rPr lang="ko-KR" altLang="en-US" dirty="0"/>
                  <a:t>머신러닝에서 </a:t>
                </a:r>
                <a:r>
                  <a:rPr lang="ko-KR" altLang="en-US" dirty="0" err="1"/>
                  <a:t>정칙화는</a:t>
                </a:r>
                <a:r>
                  <a:rPr lang="ko-KR" altLang="en-US" dirty="0"/>
                  <a:t> 파라미터들이 지나치게 큰 값을 갖지 못하게 만드는 것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정칙화를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파라미터</a:t>
                </a:r>
                <a:r>
                  <a:rPr lang="ko-KR" altLang="en-US" dirty="0"/>
                  <a:t>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수축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shrinkage</a:t>
                </a:r>
                <a:r>
                  <a:rPr lang="ko-KR" altLang="en-US" dirty="0"/>
                  <a:t>이라고 부르기도 한다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대표적인 방법이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라소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lasso </a:t>
                </a:r>
                <a:r>
                  <a:rPr lang="ko-KR" altLang="en-US" dirty="0"/>
                  <a:t>기법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라소라는</a:t>
                </a:r>
                <a:r>
                  <a:rPr lang="ko-KR" altLang="en-US" dirty="0"/>
                  <a:t> 명칭은 </a:t>
                </a:r>
                <a:r>
                  <a:rPr lang="en-US" altLang="ko-KR" dirty="0"/>
                  <a:t>"least absolute shrinkage and selection operator"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머릿글자를</a:t>
                </a:r>
                <a:r>
                  <a:rPr lang="ko-KR" altLang="en-US" dirty="0"/>
                  <a:t> 딴 것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노름을 사용하면 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</a:rPr>
                  <a:t>L1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정칙화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정칙화를</a:t>
                </a:r>
                <a:r>
                  <a:rPr lang="ko-KR" altLang="en-US" dirty="0"/>
                  <a:t> 조절하는 변수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노름을 사용하면 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</a:rPr>
                  <a:t>L2 </a:t>
                </a:r>
                <a:r>
                  <a:rPr lang="ko-KR" alt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정칙화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능형 회귀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ridge regression</a:t>
                </a:r>
                <a:r>
                  <a:rPr lang="ko-KR" altLang="en-US" dirty="0"/>
                  <a:t>라고 부르는 방법과 같은 개념이다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1371599"/>
                <a:ext cx="10515599" cy="4921251"/>
              </a:xfrm>
              <a:blipFill>
                <a:blip r:embed="rId2"/>
                <a:stretch>
                  <a:fillRect l="-406" t="-1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17" y="5239625"/>
            <a:ext cx="2903032" cy="533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3C6B09-E1C5-4CF2-B92A-D441E8987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17" y="3565309"/>
            <a:ext cx="2818272" cy="39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56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838201" y="850605"/>
            <a:ext cx="10515599" cy="5442246"/>
          </a:xfrm>
        </p:spPr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제한된 데이터를 통해 데이터가 대표하고 있는</a:t>
            </a:r>
            <a:r>
              <a:rPr lang="en-US" altLang="ko-KR" dirty="0"/>
              <a:t>, </a:t>
            </a:r>
            <a:r>
              <a:rPr lang="ko-KR" altLang="en-US" dirty="0"/>
              <a:t>그러나 우리가 아직 본 적이 없는 미지의 데이터를 잘 설명할 수 있는 능력을 갖는 것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1487279"/>
            <a:ext cx="9535856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6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6" y="1961945"/>
            <a:ext cx="9554908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37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핵심 정리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521745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머신러닝을</a:t>
            </a:r>
            <a:r>
              <a:rPr lang="ko-KR" altLang="en-US" dirty="0"/>
              <a:t> 위해서는 </a:t>
            </a:r>
            <a:r>
              <a:rPr lang="ko-KR" altLang="en-US" dirty="0">
                <a:solidFill>
                  <a:schemeClr val="accent5"/>
                </a:solidFill>
              </a:rPr>
              <a:t>벡터와 행렬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선형대수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미적분</a:t>
            </a:r>
            <a:r>
              <a:rPr lang="ko-KR" altLang="en-US" dirty="0"/>
              <a:t> 등의 지식이 필요하다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두벡터를</a:t>
            </a:r>
            <a:r>
              <a:rPr lang="ko-KR" altLang="en-US" dirty="0"/>
              <a:t> 곱할 때는 </a:t>
            </a:r>
            <a:r>
              <a:rPr lang="ko-KR" altLang="en-US" dirty="0" err="1">
                <a:solidFill>
                  <a:schemeClr val="accent5"/>
                </a:solidFill>
              </a:rPr>
              <a:t>아다마르</a:t>
            </a:r>
            <a:r>
              <a:rPr lang="ko-KR" altLang="en-US" dirty="0">
                <a:solidFill>
                  <a:schemeClr val="accent5"/>
                </a:solidFill>
              </a:rPr>
              <a:t> 곱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</a:rPr>
              <a:t>점곱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</a:rPr>
              <a:t>벡터곱</a:t>
            </a:r>
            <a:r>
              <a:rPr lang="ko-KR" altLang="en-US" dirty="0"/>
              <a:t> 등을 사용할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행렬은 하나 이상의 행과 하나 이상의 열로 된 격자 구조에 수가 담겨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다차원 함수를 각각의 변수로 </a:t>
            </a:r>
            <a:r>
              <a:rPr lang="ko-KR" altLang="en-US" dirty="0" err="1">
                <a:solidFill>
                  <a:schemeClr val="accent5"/>
                </a:solidFill>
              </a:rPr>
              <a:t>편미분</a:t>
            </a:r>
            <a:r>
              <a:rPr lang="ko-KR" altLang="en-US" dirty="0" err="1"/>
              <a:t>하는</a:t>
            </a:r>
            <a:r>
              <a:rPr lang="ko-KR" altLang="en-US" dirty="0"/>
              <a:t> 것은 </a:t>
            </a:r>
            <a:r>
              <a:rPr lang="ko-KR" altLang="en-US" dirty="0">
                <a:solidFill>
                  <a:schemeClr val="accent5"/>
                </a:solidFill>
              </a:rPr>
              <a:t>각 차원의 기울기</a:t>
            </a:r>
            <a:r>
              <a:rPr lang="ko-KR" altLang="en-US" dirty="0"/>
              <a:t>를 구하는 일이다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모든 차원으로의 기울기를 구해</a:t>
            </a:r>
            <a:r>
              <a:rPr lang="en-US" altLang="ko-KR" dirty="0"/>
              <a:t>, </a:t>
            </a:r>
            <a:r>
              <a:rPr lang="ko-KR" altLang="en-US" dirty="0"/>
              <a:t>벡터로 표현하면 </a:t>
            </a:r>
            <a:r>
              <a:rPr lang="ko-KR" altLang="en-US" dirty="0">
                <a:solidFill>
                  <a:schemeClr val="accent5"/>
                </a:solidFill>
              </a:rPr>
              <a:t>기울기 벡터</a:t>
            </a:r>
            <a:r>
              <a:rPr lang="ko-KR" altLang="en-US" dirty="0"/>
              <a:t>가 된다</a:t>
            </a:r>
            <a:r>
              <a:rPr lang="en-US" altLang="ko-KR" dirty="0"/>
              <a:t>. 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기울기 벡터의 반대 방향으로 변수를 이동</a:t>
            </a:r>
            <a:r>
              <a:rPr lang="ko-KR" altLang="en-US" dirty="0"/>
              <a:t>하면 함수가 최소값이 되는 변수 쪽으로 접근할 수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기울기를 이용하여 최적의 변수를 찾아가는 방법을 </a:t>
            </a:r>
            <a:r>
              <a:rPr lang="ko-KR" altLang="en-US" dirty="0">
                <a:solidFill>
                  <a:schemeClr val="accent5"/>
                </a:solidFill>
              </a:rPr>
              <a:t>경사 </a:t>
            </a:r>
            <a:r>
              <a:rPr lang="ko-KR" altLang="en-US" dirty="0" err="1">
                <a:solidFill>
                  <a:schemeClr val="accent5"/>
                </a:solidFill>
              </a:rPr>
              <a:t>하강법</a:t>
            </a:r>
            <a:r>
              <a:rPr lang="ko-KR" altLang="en-US" dirty="0" err="1"/>
              <a:t>이라고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함수가 울퉁불퉁한 모양일 경우 경사 </a:t>
            </a:r>
            <a:r>
              <a:rPr lang="ko-KR" altLang="en-US" dirty="0" err="1"/>
              <a:t>하강법은</a:t>
            </a:r>
            <a:r>
              <a:rPr lang="ko-KR" altLang="en-US" dirty="0"/>
              <a:t> 함수 전체에서 가장 작은 값을 갖는 </a:t>
            </a:r>
            <a:r>
              <a:rPr lang="ko-KR" altLang="en-US" dirty="0">
                <a:solidFill>
                  <a:schemeClr val="accent5"/>
                </a:solidFill>
              </a:rPr>
              <a:t>전역 최소값</a:t>
            </a:r>
            <a:r>
              <a:rPr lang="ko-KR" altLang="en-US" dirty="0"/>
              <a:t>이 아니라 일부 영역 내에서 가장 작은 값인 </a:t>
            </a:r>
            <a:r>
              <a:rPr lang="ko-KR" altLang="en-US" dirty="0">
                <a:solidFill>
                  <a:schemeClr val="accent5"/>
                </a:solidFill>
              </a:rPr>
              <a:t>지역 최소값</a:t>
            </a:r>
            <a:r>
              <a:rPr lang="ko-KR" altLang="en-US" dirty="0"/>
              <a:t>에 머물 수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알고리즘은 </a:t>
            </a:r>
            <a:r>
              <a:rPr lang="ko-KR" altLang="en-US" dirty="0">
                <a:solidFill>
                  <a:schemeClr val="accent5"/>
                </a:solidFill>
              </a:rPr>
              <a:t>모델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 err="1">
                <a:solidFill>
                  <a:schemeClr val="accent5"/>
                </a:solidFill>
              </a:rPr>
              <a:t>파라미터</a:t>
            </a:r>
            <a:r>
              <a:rPr lang="en-US" altLang="ko-KR" dirty="0">
                <a:solidFill>
                  <a:schemeClr val="accent5"/>
                </a:solidFill>
              </a:rPr>
              <a:t>, </a:t>
            </a:r>
            <a:r>
              <a:rPr lang="ko-KR" altLang="en-US" dirty="0">
                <a:solidFill>
                  <a:schemeClr val="accent5"/>
                </a:solidFill>
              </a:rPr>
              <a:t>학습</a:t>
            </a:r>
            <a:r>
              <a:rPr lang="ko-KR" altLang="en-US" dirty="0"/>
              <a:t>의 요소로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149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핵심 정리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80565"/>
            <a:ext cx="10515600" cy="5112310"/>
          </a:xfrm>
        </p:spPr>
        <p:txBody>
          <a:bodyPr>
            <a:normAutofit/>
          </a:bodyPr>
          <a:lstStyle/>
          <a:p>
            <a:r>
              <a:rPr lang="ko-KR" altLang="en-US"/>
              <a:t>톰 미첼의 머신러닝 정의에 따라 모델</a:t>
            </a:r>
            <a:r>
              <a:rPr lang="en-US" altLang="ko-KR"/>
              <a:t>, </a:t>
            </a:r>
            <a:r>
              <a:rPr lang="ko-KR" altLang="en-US"/>
              <a:t>파라미터</a:t>
            </a:r>
            <a:r>
              <a:rPr lang="en-US" altLang="ko-KR"/>
              <a:t>, </a:t>
            </a:r>
            <a:r>
              <a:rPr lang="ko-KR" altLang="en-US"/>
              <a:t>학습을 설명하면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모델은 작업을 수행하기 위해 설계된 것</a:t>
            </a:r>
            <a:r>
              <a:rPr lang="ko-KR" altLang="en-US"/>
              <a:t>으로 </a:t>
            </a:r>
            <a:r>
              <a:rPr lang="ko-KR" altLang="en-US">
                <a:solidFill>
                  <a:schemeClr val="accent5"/>
                </a:solidFill>
              </a:rPr>
              <a:t>파라미터에 의해 동작</a:t>
            </a:r>
            <a:r>
              <a:rPr lang="ko-KR" altLang="en-US"/>
              <a:t>하도록 구현된다</a:t>
            </a:r>
            <a:r>
              <a:rPr lang="en-US" altLang="ko-KR"/>
              <a:t>. </a:t>
            </a:r>
            <a:r>
              <a:rPr lang="ko-KR" altLang="en-US"/>
              <a:t>모델의 작업은 성능 척도에 의해 평가되며</a:t>
            </a:r>
            <a:r>
              <a:rPr lang="en-US" altLang="ko-KR"/>
              <a:t>, </a:t>
            </a:r>
            <a:r>
              <a:rPr lang="ko-KR" altLang="en-US"/>
              <a:t>다양한 데이터 를 경험하면서 </a:t>
            </a:r>
            <a:r>
              <a:rPr lang="ko-KR" altLang="en-US">
                <a:solidFill>
                  <a:schemeClr val="accent5"/>
                </a:solidFill>
              </a:rPr>
              <a:t>평가 점수를 개선하는 방향으로 파라미터를 변경하는 과정이 학습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r>
              <a:rPr lang="ko-KR" altLang="en-US"/>
              <a:t>오차를 측정할 수 있으면 </a:t>
            </a:r>
            <a:r>
              <a:rPr lang="ko-KR" altLang="en-US">
                <a:solidFill>
                  <a:schemeClr val="accent5"/>
                </a:solidFill>
              </a:rPr>
              <a:t>오차를 줄이는 파라미터 변경 방향을 계산</a:t>
            </a:r>
            <a:r>
              <a:rPr lang="ko-KR" altLang="en-US"/>
              <a:t>할 수 있다</a:t>
            </a:r>
            <a:r>
              <a:rPr lang="en-US" altLang="ko-KR"/>
              <a:t>. </a:t>
            </a:r>
          </a:p>
          <a:p>
            <a:r>
              <a:rPr lang="ko-KR" altLang="en-US"/>
              <a:t>기본적인 오차 최소화 방법은 파라미터로 결정되는 오차 곡면 함수의 기울기를 계산하여 이 </a:t>
            </a:r>
            <a:r>
              <a:rPr lang="ko-KR" altLang="en-US">
                <a:solidFill>
                  <a:schemeClr val="accent5"/>
                </a:solidFill>
              </a:rPr>
              <a:t>기울기를 따 라 내려가면서 기울기가 </a:t>
            </a:r>
            <a:r>
              <a:rPr lang="en-US" altLang="ko-KR">
                <a:solidFill>
                  <a:schemeClr val="accent5"/>
                </a:solidFill>
              </a:rPr>
              <a:t>0</a:t>
            </a:r>
            <a:r>
              <a:rPr lang="ko-KR" altLang="en-US">
                <a:solidFill>
                  <a:schemeClr val="accent5"/>
                </a:solidFill>
              </a:rPr>
              <a:t>이 되는 곳을 찾는 것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r>
              <a:rPr lang="ko-KR" altLang="en-US"/>
              <a:t>이렇게 오차가 최소가 되도록 가장 좋은 상태의 파라미를 찾아가는 동작을 </a:t>
            </a:r>
            <a:r>
              <a:rPr lang="ko-KR" altLang="en-US">
                <a:solidFill>
                  <a:schemeClr val="accent5"/>
                </a:solidFill>
              </a:rPr>
              <a:t>최적화</a:t>
            </a:r>
            <a:r>
              <a:rPr lang="ko-KR" altLang="en-US"/>
              <a:t>라고 하며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학습은 곧 최적화</a:t>
            </a:r>
            <a:r>
              <a:rPr lang="ko-KR" altLang="en-US"/>
              <a:t>이다</a:t>
            </a:r>
            <a:r>
              <a:rPr lang="en-US" altLang="ko-KR"/>
              <a:t>. </a:t>
            </a:r>
            <a:r>
              <a:rPr lang="ko-KR" altLang="en-US"/>
              <a:t>파라미터를 오차 감소 방향으로 얼마나 옮겨 놓을 것인지</a:t>
            </a:r>
            <a:r>
              <a:rPr lang="en-US" altLang="ko-KR"/>
              <a:t>, </a:t>
            </a:r>
            <a:r>
              <a:rPr lang="ko-KR" altLang="en-US"/>
              <a:t>이러한 학습 동작을 몇 번이나 해 야 하는지 등을 제어하는 값들을 </a:t>
            </a:r>
            <a:r>
              <a:rPr lang="ko-KR" altLang="en-US">
                <a:solidFill>
                  <a:schemeClr val="accent5"/>
                </a:solidFill>
              </a:rPr>
              <a:t>하이퍼파라미터</a:t>
            </a:r>
            <a:r>
              <a:rPr lang="ko-KR" altLang="en-US"/>
              <a:t>라고 한다</a:t>
            </a:r>
            <a:r>
              <a:rPr lang="en-US" altLang="ko-KR"/>
              <a:t>. </a:t>
            </a:r>
          </a:p>
          <a:p>
            <a:r>
              <a:rPr lang="ko-KR" altLang="en-US">
                <a:solidFill>
                  <a:schemeClr val="accent5"/>
                </a:solidFill>
              </a:rPr>
              <a:t>파라미터는 모델의 동작을 결정</a:t>
            </a:r>
            <a:r>
              <a:rPr lang="ko-KR" altLang="en-US"/>
              <a:t>하고</a:t>
            </a:r>
            <a:r>
              <a:rPr lang="en-US" altLang="ko-KR"/>
              <a:t>, </a:t>
            </a:r>
            <a:r>
              <a:rPr lang="ko-KR" altLang="en-US">
                <a:solidFill>
                  <a:schemeClr val="accent5"/>
                </a:solidFill>
              </a:rPr>
              <a:t>하이퍼파라미터는 최적화 과정에 영향</a:t>
            </a:r>
            <a:r>
              <a:rPr lang="ko-KR" altLang="en-US"/>
              <a:t>을 미친다</a:t>
            </a:r>
            <a:r>
              <a:rPr lang="en-US" altLang="ko-KR"/>
              <a:t>. </a:t>
            </a:r>
          </a:p>
          <a:p>
            <a:r>
              <a:rPr lang="ko-KR" altLang="en-US"/>
              <a:t>모델이 </a:t>
            </a:r>
            <a:r>
              <a:rPr lang="ko-KR" altLang="en-US">
                <a:solidFill>
                  <a:schemeClr val="accent5"/>
                </a:solidFill>
              </a:rPr>
              <a:t>과적합</a:t>
            </a:r>
            <a:r>
              <a:rPr lang="ko-KR" altLang="en-US"/>
              <a:t>하지 않도록 하는 방법은 모델이 데이터에 지나치게 맞춰질 수 없도록 억제하는 것이다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92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09" y="2171524"/>
            <a:ext cx="954538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8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999786"/>
            <a:ext cx="9573961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1914313"/>
            <a:ext cx="960254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97171"/>
            <a:ext cx="10515600" cy="4827181"/>
          </a:xfrm>
        </p:spPr>
        <p:txBody>
          <a:bodyPr/>
          <a:lstStyle/>
          <a:p>
            <a:r>
              <a:rPr lang="ko-KR" altLang="en-US" dirty="0" err="1"/>
              <a:t>머신러닝은</a:t>
            </a:r>
            <a:r>
              <a:rPr lang="ko-KR" altLang="en-US" dirty="0"/>
              <a:t> 다수의 </a:t>
            </a:r>
            <a:r>
              <a:rPr lang="ko-KR" altLang="en-US" dirty="0" err="1"/>
              <a:t>특징값을</a:t>
            </a:r>
            <a:r>
              <a:rPr lang="ko-KR" altLang="en-US" dirty="0"/>
              <a:t> 원소로 하는 데이터를 입력으로 제공하고</a:t>
            </a:r>
            <a:r>
              <a:rPr lang="en-US" altLang="ko-KR" dirty="0"/>
              <a:t>, </a:t>
            </a:r>
            <a:r>
              <a:rPr lang="ko-KR" altLang="en-US" dirty="0"/>
              <a:t>컴퓨터에게 분류나 판단</a:t>
            </a:r>
            <a:r>
              <a:rPr lang="en-US" altLang="ko-KR" dirty="0"/>
              <a:t>, </a:t>
            </a:r>
            <a:r>
              <a:rPr lang="ko-KR" altLang="en-US" dirty="0"/>
              <a:t>그리고 행위를 하게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다수의 원소를 가진 데이터를 벡터 데이터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데이터는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모델에 제공된 뒤 다양한 변화를 겪게 되는데</a:t>
            </a:r>
            <a:r>
              <a:rPr lang="en-US" altLang="ko-KR" dirty="0"/>
              <a:t>, </a:t>
            </a:r>
            <a:r>
              <a:rPr lang="ko-KR" altLang="en-US" dirty="0"/>
              <a:t>이러한 변화 과정은 벡터에 행렬을 곱하는 일로 표현되는 경우가 많다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벡터와 행렬을 다루는 대표적인 수학 분야가 선형대수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10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02" y="1849017"/>
            <a:ext cx="4629796" cy="1752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38201" y="935665"/>
                <a:ext cx="10515599" cy="5357186"/>
              </a:xfrm>
            </p:spPr>
            <p:txBody>
              <a:bodyPr/>
              <a:lstStyle/>
              <a:p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스칼라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scalar</a:t>
                </a:r>
                <a:r>
                  <a:rPr lang="ko-KR" altLang="en-US" dirty="0"/>
                  <a:t>란 </a:t>
                </a:r>
                <a:r>
                  <a:rPr lang="en-US" altLang="ko-KR" dirty="0"/>
                  <a:t>1, 2, 3.14,...</a:t>
                </a:r>
                <a:r>
                  <a:rPr lang="ko-KR" altLang="en-US" dirty="0"/>
                  <a:t>와 같이 크기 값을 가지는 양이며</a:t>
                </a:r>
                <a:r>
                  <a:rPr lang="en-US" altLang="ko-KR" dirty="0"/>
                  <a:t>, </a:t>
                </a:r>
                <a:r>
                  <a:rPr lang="ko-KR" altLang="en-US" dirty="0">
                    <a:solidFill>
                      <a:schemeClr val="accent1">
                        <a:lumMod val="75000"/>
                      </a:schemeClr>
                    </a:solidFill>
                  </a:rPr>
                  <a:t>벡터</a:t>
                </a:r>
                <a:r>
                  <a:rPr lang="en-US" altLang="ko-KR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vector</a:t>
                </a:r>
                <a:r>
                  <a:rPr lang="ko-KR" altLang="en-US" dirty="0"/>
                  <a:t>는 순서가 있는 스칼라 값의 배열을 의미하며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일반적으로 하나의 열로 내려가며 표기하는 </a:t>
                </a:r>
                <a:r>
                  <a:rPr lang="ko-KR" altLang="en-US" dirty="0" err="1"/>
                  <a:t>열벡터</a:t>
                </a:r>
                <a:r>
                  <a:rPr lang="ko-KR" altLang="en-US" dirty="0"/>
                  <a:t> 표기법을 사용</a:t>
                </a:r>
                <a:r>
                  <a:rPr lang="en-US" altLang="ko-KR" dirty="0"/>
                  <a:t> </a:t>
                </a:r>
              </a:p>
              <a:p>
                <a:r>
                  <a:rPr lang="ko-KR" altLang="en-US" dirty="0" err="1"/>
                  <a:t>열벡터를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전치시킬</a:t>
                </a:r>
                <a:r>
                  <a:rPr lang="ko-KR" altLang="en-US" dirty="0"/>
                  <a:t> 경우 </a:t>
                </a:r>
                <a:r>
                  <a:rPr lang="ko-KR" altLang="en-US" dirty="0" err="1"/>
                  <a:t>행벡터로</a:t>
                </a:r>
                <a:r>
                  <a:rPr lang="ko-KR" altLang="en-US" dirty="0"/>
                  <a:t> 변환시킬 수 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ko-KR" altLang="en-US" dirty="0"/>
                  <a:t>위와 같이 표현되는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차원 벡터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/>
                  <a:t>의 원소로 다음과 같이 표현한다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텍스트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38201" y="935665"/>
                <a:ext cx="10515599" cy="5357186"/>
              </a:xfrm>
              <a:blipFill>
                <a:blip r:embed="rId3"/>
                <a:stretch>
                  <a:fillRect l="-406" t="-1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920" y="4177231"/>
            <a:ext cx="1324160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65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9001B19F62244EB0C223E5B6327929" ma:contentTypeVersion="14" ma:contentTypeDescription="새 문서를 만듭니다." ma:contentTypeScope="" ma:versionID="f11a19ef31b9ec062e50611982bf3bb8">
  <xsd:schema xmlns:xsd="http://www.w3.org/2001/XMLSchema" xmlns:xs="http://www.w3.org/2001/XMLSchema" xmlns:p="http://schemas.microsoft.com/office/2006/metadata/properties" xmlns:ns3="cb095250-472f-4fff-8787-3ac483193401" xmlns:ns4="04f693b0-e847-4654-9da5-f43e5a5a7381" targetNamespace="http://schemas.microsoft.com/office/2006/metadata/properties" ma:root="true" ma:fieldsID="a29ed6aed61c2d79ff2b6215dc93fb22" ns3:_="" ns4:_="">
    <xsd:import namespace="cb095250-472f-4fff-8787-3ac483193401"/>
    <xsd:import namespace="04f693b0-e847-4654-9da5-f43e5a5a73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95250-472f-4fff-8787-3ac4831934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f693b0-e847-4654-9da5-f43e5a5a738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E73EDA-2BAF-45D3-873F-45BE48DED1DB}">
  <ds:schemaRefs>
    <ds:schemaRef ds:uri="http://www.w3.org/XML/1998/namespace"/>
    <ds:schemaRef ds:uri="http://schemas.microsoft.com/office/2006/documentManagement/types"/>
    <ds:schemaRef ds:uri="cb095250-472f-4fff-8787-3ac483193401"/>
    <ds:schemaRef ds:uri="http://purl.org/dc/terms/"/>
    <ds:schemaRef ds:uri="04f693b0-e847-4654-9da5-f43e5a5a7381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E59545-0701-491A-891D-68FAB941E0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BF5E0F-6B92-448B-8858-7D821A38C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95250-472f-4fff-8787-3ac483193401"/>
    <ds:schemaRef ds:uri="04f693b0-e847-4654-9da5-f43e5a5a73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1923</Words>
  <Application>Microsoft Office PowerPoint</Application>
  <PresentationFormat>와이드스크린</PresentationFormat>
  <Paragraphs>186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맑은 고딕</vt:lpstr>
      <vt:lpstr>Arial</vt:lpstr>
      <vt:lpstr>Cambria Math</vt:lpstr>
      <vt:lpstr>KoPub돋움체 Bold</vt:lpstr>
      <vt:lpstr>Office 테마</vt:lpstr>
      <vt:lpstr>PowerPoint 프레젠테이션</vt:lpstr>
      <vt:lpstr>PowerPoint 프레젠테이션</vt:lpstr>
      <vt:lpstr>2.1 수학 표기</vt:lpstr>
      <vt:lpstr>PowerPoint 프레젠테이션</vt:lpstr>
      <vt:lpstr>PowerPoint 프레젠테이션</vt:lpstr>
      <vt:lpstr>PowerPoint 프레젠테이션</vt:lpstr>
      <vt:lpstr>PowerPoint 프레젠테이션</vt:lpstr>
      <vt:lpstr>2.2 벡터와 행렬</vt:lpstr>
      <vt:lpstr>PowerPoint 프레젠테이션</vt:lpstr>
      <vt:lpstr>PowerPoint 프레젠테이션</vt:lpstr>
      <vt:lpstr>PowerPoint 프레젠테이션</vt:lpstr>
      <vt:lpstr>PowerPoint 프레젠테이션</vt:lpstr>
      <vt:lpstr>2.3 벡터와 행렬의 기본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2.4 미분과 기울기, 그리고 경사 하강법의 개념</vt:lpstr>
      <vt:lpstr>PowerPoint 프레젠테이션</vt:lpstr>
      <vt:lpstr>PowerPoint 프레젠테이션</vt:lpstr>
      <vt:lpstr>PowerPoint 프레젠테이션</vt:lpstr>
      <vt:lpstr>2.5 편미분과 기울기</vt:lpstr>
      <vt:lpstr>PowerPoint 프레젠테이션</vt:lpstr>
      <vt:lpstr>PowerPoint 프레젠테이션</vt:lpstr>
      <vt:lpstr>2.6 모델, 파라미터, 그리고 학습</vt:lpstr>
      <vt:lpstr>2.7 오차의 기울기를 이용한 학습의 기본 원리와 최적해</vt:lpstr>
      <vt:lpstr>PowerPoint 프레젠테이션</vt:lpstr>
      <vt:lpstr>PowerPoint 프레젠테이션</vt:lpstr>
      <vt:lpstr>PowerPoint 프레젠테이션</vt:lpstr>
      <vt:lpstr>PowerPoint 프레젠테이션</vt:lpstr>
      <vt:lpstr>2.8 과적합, 과소적합, 그리고 일반화</vt:lpstr>
      <vt:lpstr>PowerPoint 프레젠테이션</vt:lpstr>
      <vt:lpstr>PowerPoint 프레젠테이션</vt:lpstr>
      <vt:lpstr>2.9 과적합을 피하기 위한 방법들</vt:lpstr>
      <vt:lpstr>PowerPoint 프레젠테이션</vt:lpstr>
      <vt:lpstr>PowerPoint 프레젠테이션</vt:lpstr>
      <vt:lpstr>PowerPoint 프레젠테이션</vt:lpstr>
      <vt:lpstr>핵심 정리 </vt:lpstr>
      <vt:lpstr>핵심 정리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44</cp:revision>
  <dcterms:created xsi:type="dcterms:W3CDTF">2021-06-28T04:35:36Z</dcterms:created>
  <dcterms:modified xsi:type="dcterms:W3CDTF">2022-04-13T07:55:21Z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0x010100CD9001B19F62244EB0C223E5B6327929</vt:lpwstr>
  </property>
</Properties>
</file>